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494" r:id="rId3"/>
    <p:sldId id="383" r:id="rId4"/>
    <p:sldId id="501" r:id="rId5"/>
    <p:sldId id="496" r:id="rId6"/>
    <p:sldId id="497" r:id="rId7"/>
    <p:sldId id="499" r:id="rId8"/>
    <p:sldId id="489" r:id="rId9"/>
    <p:sldId id="490" r:id="rId10"/>
    <p:sldId id="491" r:id="rId11"/>
    <p:sldId id="492" r:id="rId12"/>
    <p:sldId id="485" r:id="rId13"/>
    <p:sldId id="486" r:id="rId14"/>
    <p:sldId id="487" r:id="rId15"/>
    <p:sldId id="488" r:id="rId16"/>
    <p:sldId id="493" r:id="rId17"/>
    <p:sldId id="473" r:id="rId18"/>
    <p:sldId id="500" r:id="rId19"/>
    <p:sldId id="259" r:id="rId20"/>
    <p:sldId id="260" r:id="rId21"/>
    <p:sldId id="44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ma Johnson" initials="ECJ" lastIdx="8" clrIdx="0">
    <p:extLst>
      <p:ext uri="{19B8F6BF-5375-455C-9EA6-DF929625EA0E}">
        <p15:presenceInfo xmlns:p15="http://schemas.microsoft.com/office/powerpoint/2012/main" userId="Emma Joh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AF8C"/>
    <a:srgbClr val="FF7B71"/>
    <a:srgbClr val="00C3C8"/>
    <a:srgbClr val="333333"/>
    <a:srgbClr val="1A1A1A"/>
    <a:srgbClr val="3391AE"/>
    <a:srgbClr val="0D0D0D"/>
    <a:srgbClr val="FF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87021" autoAdjust="0"/>
  </p:normalViewPr>
  <p:slideViewPr>
    <p:cSldViewPr snapToGrid="0">
      <p:cViewPr varScale="1">
        <p:scale>
          <a:sx n="87" d="100"/>
          <a:sy n="87"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4E078-E8D6-43AD-989F-052179099E75}"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35566B0A-19ED-43E7-88BE-75D846F9FAB2}">
      <dgm:prSet phldrT="[Text]"/>
      <dgm:spPr/>
      <dgm:t>
        <a:bodyPr/>
        <a:lstStyle/>
        <a:p>
          <a:r>
            <a:rPr lang="en-US" dirty="0"/>
            <a:t>Questions</a:t>
          </a:r>
        </a:p>
      </dgm:t>
    </dgm:pt>
    <dgm:pt modelId="{784CDBAF-A0D4-469F-BEB0-85CF228EECF1}" type="parTrans" cxnId="{8D9F5179-39C5-428C-A3E2-E29A93686D33}">
      <dgm:prSet/>
      <dgm:spPr/>
      <dgm:t>
        <a:bodyPr/>
        <a:lstStyle/>
        <a:p>
          <a:endParaRPr lang="en-US"/>
        </a:p>
      </dgm:t>
    </dgm:pt>
    <dgm:pt modelId="{729F8005-A7A3-4021-A762-9D872F59A2C4}" type="sibTrans" cxnId="{8D9F5179-39C5-428C-A3E2-E29A93686D33}">
      <dgm:prSet/>
      <dgm:spPr/>
      <dgm:t>
        <a:bodyPr/>
        <a:lstStyle/>
        <a:p>
          <a:endParaRPr lang="en-US"/>
        </a:p>
      </dgm:t>
    </dgm:pt>
    <dgm:pt modelId="{726B2511-B690-4CF3-AF9F-0238CDBAEE45}">
      <dgm:prSet phldrT="[Text]"/>
      <dgm:spPr/>
      <dgm:t>
        <a:bodyPr/>
        <a:lstStyle/>
        <a:p>
          <a:r>
            <a:rPr lang="en-US" dirty="0"/>
            <a:t>Open questions from the modules.</a:t>
          </a:r>
        </a:p>
      </dgm:t>
    </dgm:pt>
    <dgm:pt modelId="{C9A5C169-12C7-491F-A8BE-A31B7068A05D}" type="parTrans" cxnId="{D0CFB3B7-7654-484B-B71C-3BD4F40027B0}">
      <dgm:prSet/>
      <dgm:spPr/>
      <dgm:t>
        <a:bodyPr/>
        <a:lstStyle/>
        <a:p>
          <a:endParaRPr lang="en-US"/>
        </a:p>
      </dgm:t>
    </dgm:pt>
    <dgm:pt modelId="{EC770202-3F5F-42CA-8FAE-4C54BCE689AA}" type="sibTrans" cxnId="{D0CFB3B7-7654-484B-B71C-3BD4F40027B0}">
      <dgm:prSet/>
      <dgm:spPr/>
      <dgm:t>
        <a:bodyPr/>
        <a:lstStyle/>
        <a:p>
          <a:endParaRPr lang="en-US"/>
        </a:p>
      </dgm:t>
    </dgm:pt>
    <dgm:pt modelId="{05A81A8E-35A5-4C37-9F8E-DA4ED84ED4C1}">
      <dgm:prSet phldrT="[Text]"/>
      <dgm:spPr/>
      <dgm:t>
        <a:bodyPr/>
        <a:lstStyle/>
        <a:p>
          <a:r>
            <a:rPr lang="en-US" dirty="0"/>
            <a:t>Broad conceptual questions.</a:t>
          </a:r>
        </a:p>
      </dgm:t>
    </dgm:pt>
    <dgm:pt modelId="{CCBBFA84-DD6A-47EE-8D3C-EEE472FB0233}" type="parTrans" cxnId="{DFBFBC24-9A38-41C8-9E94-397B941EEE80}">
      <dgm:prSet/>
      <dgm:spPr/>
      <dgm:t>
        <a:bodyPr/>
        <a:lstStyle/>
        <a:p>
          <a:endParaRPr lang="en-US"/>
        </a:p>
      </dgm:t>
    </dgm:pt>
    <dgm:pt modelId="{8A05F29B-7C0E-4870-A3BB-77F70327660F}" type="sibTrans" cxnId="{DFBFBC24-9A38-41C8-9E94-397B941EEE80}">
      <dgm:prSet/>
      <dgm:spPr/>
      <dgm:t>
        <a:bodyPr/>
        <a:lstStyle/>
        <a:p>
          <a:endParaRPr lang="en-US"/>
        </a:p>
      </dgm:t>
    </dgm:pt>
    <dgm:pt modelId="{2AE06091-7E79-469D-B6DC-BD6D68C5E082}">
      <dgm:prSet phldrT="[Text]"/>
      <dgm:spPr/>
      <dgm:t>
        <a:bodyPr/>
        <a:lstStyle/>
        <a:p>
          <a:r>
            <a:rPr lang="en-US" dirty="0"/>
            <a:t>Guided lab</a:t>
          </a:r>
        </a:p>
      </dgm:t>
    </dgm:pt>
    <dgm:pt modelId="{91152F64-23D9-4637-81AA-B06514A7916A}" type="parTrans" cxnId="{7A4553F8-7A32-4B34-B75A-D903E8E95506}">
      <dgm:prSet/>
      <dgm:spPr/>
      <dgm:t>
        <a:bodyPr/>
        <a:lstStyle/>
        <a:p>
          <a:endParaRPr lang="en-US"/>
        </a:p>
      </dgm:t>
    </dgm:pt>
    <dgm:pt modelId="{98D0E015-6869-4C94-A1A2-795CFDF938EA}" type="sibTrans" cxnId="{7A4553F8-7A32-4B34-B75A-D903E8E95506}">
      <dgm:prSet/>
      <dgm:spPr/>
      <dgm:t>
        <a:bodyPr/>
        <a:lstStyle/>
        <a:p>
          <a:endParaRPr lang="en-US"/>
        </a:p>
      </dgm:t>
    </dgm:pt>
    <dgm:pt modelId="{E86BB96B-0D3F-4A0F-882D-68DCF2279E9D}">
      <dgm:prSet phldrT="[Text]"/>
      <dgm:spPr/>
      <dgm:t>
        <a:bodyPr/>
        <a:lstStyle/>
        <a:p>
          <a:r>
            <a:rPr lang="en-US" dirty="0"/>
            <a:t>I will walk you through statistical analyses we are working on that week in </a:t>
          </a:r>
          <a:r>
            <a:rPr lang="en-US" dirty="0" err="1"/>
            <a:t>Jamovi</a:t>
          </a:r>
          <a:r>
            <a:rPr lang="en-US" dirty="0"/>
            <a:t>.</a:t>
          </a:r>
        </a:p>
      </dgm:t>
    </dgm:pt>
    <dgm:pt modelId="{752CE00C-0FCA-4840-A9D6-DFCDAB13C11B}" type="parTrans" cxnId="{E4B6F464-1DF4-48E4-8489-A892B1B11A60}">
      <dgm:prSet/>
      <dgm:spPr/>
      <dgm:t>
        <a:bodyPr/>
        <a:lstStyle/>
        <a:p>
          <a:endParaRPr lang="en-US"/>
        </a:p>
      </dgm:t>
    </dgm:pt>
    <dgm:pt modelId="{3DDA980B-B506-4E7F-958E-FF5EC2C7ED13}" type="sibTrans" cxnId="{E4B6F464-1DF4-48E4-8489-A892B1B11A60}">
      <dgm:prSet/>
      <dgm:spPr/>
      <dgm:t>
        <a:bodyPr/>
        <a:lstStyle/>
        <a:p>
          <a:endParaRPr lang="en-US"/>
        </a:p>
      </dgm:t>
    </dgm:pt>
    <dgm:pt modelId="{0639C7D7-3EFD-46E7-88D1-0F36FDB23757}">
      <dgm:prSet phldrT="[Text]"/>
      <dgm:spPr/>
      <dgm:t>
        <a:bodyPr/>
        <a:lstStyle/>
        <a:p>
          <a:r>
            <a:rPr lang="en-US" dirty="0"/>
            <a:t>Small groups</a:t>
          </a:r>
        </a:p>
      </dgm:t>
    </dgm:pt>
    <dgm:pt modelId="{C5C914B9-58ED-4B44-A93E-07F5AC384C91}" type="parTrans" cxnId="{E5985D70-8F1E-4CAD-8B33-706DC11B7103}">
      <dgm:prSet/>
      <dgm:spPr/>
      <dgm:t>
        <a:bodyPr/>
        <a:lstStyle/>
        <a:p>
          <a:endParaRPr lang="en-US"/>
        </a:p>
      </dgm:t>
    </dgm:pt>
    <dgm:pt modelId="{28479F45-AC97-4F53-8CC1-9E69DD760455}" type="sibTrans" cxnId="{E5985D70-8F1E-4CAD-8B33-706DC11B7103}">
      <dgm:prSet/>
      <dgm:spPr/>
      <dgm:t>
        <a:bodyPr/>
        <a:lstStyle/>
        <a:p>
          <a:endParaRPr lang="en-US"/>
        </a:p>
      </dgm:t>
    </dgm:pt>
    <dgm:pt modelId="{C6B9B66E-9607-4362-B10E-6D61F23618FB}">
      <dgm:prSet phldrT="[Text]"/>
      <dgm:spPr/>
      <dgm:t>
        <a:bodyPr/>
        <a:lstStyle/>
        <a:p>
          <a:r>
            <a:rPr lang="en-US" dirty="0"/>
            <a:t>Use your own data or one of the example datasets from the class.</a:t>
          </a:r>
        </a:p>
      </dgm:t>
    </dgm:pt>
    <dgm:pt modelId="{1E42CDC4-1AC5-43E5-8985-A066AEC5F6E8}" type="parTrans" cxnId="{571A46A3-BDA3-4C50-8BAA-53BC664121A5}">
      <dgm:prSet/>
      <dgm:spPr/>
      <dgm:t>
        <a:bodyPr/>
        <a:lstStyle/>
        <a:p>
          <a:endParaRPr lang="en-US"/>
        </a:p>
      </dgm:t>
    </dgm:pt>
    <dgm:pt modelId="{10CFE64D-D5C0-4E5C-BFF0-6522A69B5B0C}" type="sibTrans" cxnId="{571A46A3-BDA3-4C50-8BAA-53BC664121A5}">
      <dgm:prSet/>
      <dgm:spPr/>
      <dgm:t>
        <a:bodyPr/>
        <a:lstStyle/>
        <a:p>
          <a:endParaRPr lang="en-US"/>
        </a:p>
      </dgm:t>
    </dgm:pt>
    <dgm:pt modelId="{2D649F25-332E-4EC4-B93D-D4ACBB104317}">
      <dgm:prSet phldrT="[Text]"/>
      <dgm:spPr/>
      <dgm:t>
        <a:bodyPr/>
        <a:lstStyle/>
        <a:p>
          <a:r>
            <a:rPr lang="en-US" dirty="0"/>
            <a:t>Questions</a:t>
          </a:r>
        </a:p>
      </dgm:t>
    </dgm:pt>
    <dgm:pt modelId="{F49E3476-827F-45E7-BFAF-FB0711726AF6}" type="parTrans" cxnId="{843CCD31-3DC8-437F-A629-3F2413E441F9}">
      <dgm:prSet/>
      <dgm:spPr/>
      <dgm:t>
        <a:bodyPr/>
        <a:lstStyle/>
        <a:p>
          <a:endParaRPr lang="en-US"/>
        </a:p>
      </dgm:t>
    </dgm:pt>
    <dgm:pt modelId="{320066BB-93F8-43E3-9A9D-18E4CD3D915E}" type="sibTrans" cxnId="{843CCD31-3DC8-437F-A629-3F2413E441F9}">
      <dgm:prSet/>
      <dgm:spPr/>
      <dgm:t>
        <a:bodyPr/>
        <a:lstStyle/>
        <a:p>
          <a:endParaRPr lang="en-US"/>
        </a:p>
      </dgm:t>
    </dgm:pt>
    <dgm:pt modelId="{B1FFE4DA-0D66-4051-8F09-727BF44355FE}">
      <dgm:prSet phldrT="[Text]"/>
      <dgm:spPr/>
      <dgm:t>
        <a:bodyPr/>
        <a:lstStyle/>
        <a:p>
          <a:r>
            <a:rPr lang="en-US" dirty="0"/>
            <a:t>Working together, you can work on the remaining lab questions.</a:t>
          </a:r>
        </a:p>
      </dgm:t>
    </dgm:pt>
    <dgm:pt modelId="{1EEB19F8-3A5B-43C3-935E-8C7B00FC0DC7}" type="sibTrans" cxnId="{53842EEE-F8CF-4403-BCB8-DE1FCECEC531}">
      <dgm:prSet/>
      <dgm:spPr/>
      <dgm:t>
        <a:bodyPr/>
        <a:lstStyle/>
        <a:p>
          <a:endParaRPr lang="en-US"/>
        </a:p>
      </dgm:t>
    </dgm:pt>
    <dgm:pt modelId="{F0DF884B-AB27-478E-92D2-70716879BAF0}" type="parTrans" cxnId="{53842EEE-F8CF-4403-BCB8-DE1FCECEC531}">
      <dgm:prSet/>
      <dgm:spPr/>
      <dgm:t>
        <a:bodyPr/>
        <a:lstStyle/>
        <a:p>
          <a:endParaRPr lang="en-US"/>
        </a:p>
      </dgm:t>
    </dgm:pt>
    <dgm:pt modelId="{DDBF20F5-AC92-4C28-8A81-A4BBE332A682}">
      <dgm:prSet phldrT="[Text]"/>
      <dgm:spPr/>
      <dgm:t>
        <a:bodyPr/>
        <a:lstStyle/>
        <a:p>
          <a:r>
            <a:rPr lang="en-US" dirty="0"/>
            <a:t>Ask any follow-up questions so that you can complete the assignment or resolve any uncertainty.</a:t>
          </a:r>
        </a:p>
      </dgm:t>
    </dgm:pt>
    <dgm:pt modelId="{56E9F4B8-2AE5-4C1E-9A3B-0D198BDC2EFE}" type="parTrans" cxnId="{51A7C8E6-A65B-430B-9ABC-795B72970668}">
      <dgm:prSet/>
      <dgm:spPr/>
      <dgm:t>
        <a:bodyPr/>
        <a:lstStyle/>
        <a:p>
          <a:endParaRPr lang="en-US"/>
        </a:p>
      </dgm:t>
    </dgm:pt>
    <dgm:pt modelId="{664B5ADE-CC90-4F2B-8F67-DD9C8BA51B44}" type="sibTrans" cxnId="{51A7C8E6-A65B-430B-9ABC-795B72970668}">
      <dgm:prSet/>
      <dgm:spPr/>
      <dgm:t>
        <a:bodyPr/>
        <a:lstStyle/>
        <a:p>
          <a:endParaRPr lang="en-US"/>
        </a:p>
      </dgm:t>
    </dgm:pt>
    <dgm:pt modelId="{05119020-109F-4676-99BA-77DCC97D581B}">
      <dgm:prSet phldrT="[Text]"/>
      <dgm:spPr/>
      <dgm:t>
        <a:bodyPr/>
        <a:lstStyle/>
        <a:p>
          <a:r>
            <a:rPr lang="en-US" dirty="0"/>
            <a:t>Outside of lab</a:t>
          </a:r>
        </a:p>
      </dgm:t>
    </dgm:pt>
    <dgm:pt modelId="{A0D3FCB1-D597-4034-A988-AE9E3AC8A513}" type="parTrans" cxnId="{D3F76156-4861-40C4-B8C5-F63CCF01B0AD}">
      <dgm:prSet/>
      <dgm:spPr/>
      <dgm:t>
        <a:bodyPr/>
        <a:lstStyle/>
        <a:p>
          <a:endParaRPr lang="en-US"/>
        </a:p>
      </dgm:t>
    </dgm:pt>
    <dgm:pt modelId="{DD4756FC-A916-47E1-8176-83D934D74928}" type="sibTrans" cxnId="{D3F76156-4861-40C4-B8C5-F63CCF01B0AD}">
      <dgm:prSet/>
      <dgm:spPr/>
      <dgm:t>
        <a:bodyPr/>
        <a:lstStyle/>
        <a:p>
          <a:endParaRPr lang="en-US"/>
        </a:p>
      </dgm:t>
    </dgm:pt>
    <dgm:pt modelId="{1C2F7E0A-19DC-482C-9135-E544676BBE3B}">
      <dgm:prSet phldrT="[Text]"/>
      <dgm:spPr/>
      <dgm:t>
        <a:bodyPr/>
        <a:lstStyle/>
        <a:p>
          <a:r>
            <a:rPr lang="en-US" dirty="0"/>
            <a:t>Come to office hours if you have questions!</a:t>
          </a:r>
        </a:p>
      </dgm:t>
    </dgm:pt>
    <dgm:pt modelId="{09B4D407-2796-4A23-8C7E-7F44263069A4}" type="parTrans" cxnId="{B41A1174-E705-4645-AC93-25BB1B82E082}">
      <dgm:prSet/>
      <dgm:spPr/>
      <dgm:t>
        <a:bodyPr/>
        <a:lstStyle/>
        <a:p>
          <a:endParaRPr lang="en-US"/>
        </a:p>
      </dgm:t>
    </dgm:pt>
    <dgm:pt modelId="{8B116BBB-775D-439C-95F4-8D4F424DC196}" type="sibTrans" cxnId="{B41A1174-E705-4645-AC93-25BB1B82E082}">
      <dgm:prSet/>
      <dgm:spPr/>
      <dgm:t>
        <a:bodyPr/>
        <a:lstStyle/>
        <a:p>
          <a:endParaRPr lang="en-US"/>
        </a:p>
      </dgm:t>
    </dgm:pt>
    <dgm:pt modelId="{0F984D79-0358-41A6-9AB1-C3100707D53E}">
      <dgm:prSet phldrT="[Text]"/>
      <dgm:spPr/>
      <dgm:t>
        <a:bodyPr/>
        <a:lstStyle/>
        <a:p>
          <a:r>
            <a:rPr lang="en-US" dirty="0"/>
            <a:t>Continue working individually or with your peers to complete the lab assignment.</a:t>
          </a:r>
        </a:p>
      </dgm:t>
    </dgm:pt>
    <dgm:pt modelId="{78D9DE30-6902-495B-B622-C3B8D1A2BE6A}" type="parTrans" cxnId="{5DD41FBE-D20F-441F-A137-E9AC96DABE58}">
      <dgm:prSet/>
      <dgm:spPr/>
      <dgm:t>
        <a:bodyPr/>
        <a:lstStyle/>
        <a:p>
          <a:endParaRPr lang="en-US"/>
        </a:p>
      </dgm:t>
    </dgm:pt>
    <dgm:pt modelId="{D4F66156-8CD1-42AF-8FD6-F52D8D77E6E2}" type="sibTrans" cxnId="{5DD41FBE-D20F-441F-A137-E9AC96DABE58}">
      <dgm:prSet/>
      <dgm:spPr/>
      <dgm:t>
        <a:bodyPr/>
        <a:lstStyle/>
        <a:p>
          <a:endParaRPr lang="en-US"/>
        </a:p>
      </dgm:t>
    </dgm:pt>
    <dgm:pt modelId="{AFA97A15-7E4F-43F0-9B3D-29E7B8397804}" type="pres">
      <dgm:prSet presAssocID="{2CD4E078-E8D6-43AD-989F-052179099E75}" presName="linearFlow" presStyleCnt="0">
        <dgm:presLayoutVars>
          <dgm:dir/>
          <dgm:animLvl val="lvl"/>
          <dgm:resizeHandles val="exact"/>
        </dgm:presLayoutVars>
      </dgm:prSet>
      <dgm:spPr/>
    </dgm:pt>
    <dgm:pt modelId="{A31A7289-A2B7-49C1-B8F8-C3287621FF8E}" type="pres">
      <dgm:prSet presAssocID="{35566B0A-19ED-43E7-88BE-75D846F9FAB2}" presName="composite" presStyleCnt="0"/>
      <dgm:spPr/>
    </dgm:pt>
    <dgm:pt modelId="{82D4964B-17E6-450F-9A7D-2853C3399123}" type="pres">
      <dgm:prSet presAssocID="{35566B0A-19ED-43E7-88BE-75D846F9FAB2}" presName="parentText" presStyleLbl="alignNode1" presStyleIdx="0" presStyleCnt="5">
        <dgm:presLayoutVars>
          <dgm:chMax val="1"/>
          <dgm:bulletEnabled val="1"/>
        </dgm:presLayoutVars>
      </dgm:prSet>
      <dgm:spPr/>
    </dgm:pt>
    <dgm:pt modelId="{26DB9F76-170A-4D7D-84D0-D655972770EC}" type="pres">
      <dgm:prSet presAssocID="{35566B0A-19ED-43E7-88BE-75D846F9FAB2}" presName="descendantText" presStyleLbl="alignAcc1" presStyleIdx="0" presStyleCnt="5">
        <dgm:presLayoutVars>
          <dgm:bulletEnabled val="1"/>
        </dgm:presLayoutVars>
      </dgm:prSet>
      <dgm:spPr/>
    </dgm:pt>
    <dgm:pt modelId="{3B1FD53E-B6D2-4A83-A963-D6DBB431ABBE}" type="pres">
      <dgm:prSet presAssocID="{729F8005-A7A3-4021-A762-9D872F59A2C4}" presName="sp" presStyleCnt="0"/>
      <dgm:spPr/>
    </dgm:pt>
    <dgm:pt modelId="{A3C8612F-1A33-467D-B79C-6188D1E01C40}" type="pres">
      <dgm:prSet presAssocID="{2AE06091-7E79-469D-B6DC-BD6D68C5E082}" presName="composite" presStyleCnt="0"/>
      <dgm:spPr/>
    </dgm:pt>
    <dgm:pt modelId="{C9EE20DB-ACAE-4DFF-AAB4-325211B127CA}" type="pres">
      <dgm:prSet presAssocID="{2AE06091-7E79-469D-B6DC-BD6D68C5E082}" presName="parentText" presStyleLbl="alignNode1" presStyleIdx="1" presStyleCnt="5">
        <dgm:presLayoutVars>
          <dgm:chMax val="1"/>
          <dgm:bulletEnabled val="1"/>
        </dgm:presLayoutVars>
      </dgm:prSet>
      <dgm:spPr/>
    </dgm:pt>
    <dgm:pt modelId="{77618674-D3EE-4314-8DE5-9C8060B8A4E7}" type="pres">
      <dgm:prSet presAssocID="{2AE06091-7E79-469D-B6DC-BD6D68C5E082}" presName="descendantText" presStyleLbl="alignAcc1" presStyleIdx="1" presStyleCnt="5">
        <dgm:presLayoutVars>
          <dgm:bulletEnabled val="1"/>
        </dgm:presLayoutVars>
      </dgm:prSet>
      <dgm:spPr/>
    </dgm:pt>
    <dgm:pt modelId="{07932F86-03D5-4307-AFE3-EAAFAFC606A3}" type="pres">
      <dgm:prSet presAssocID="{98D0E015-6869-4C94-A1A2-795CFDF938EA}" presName="sp" presStyleCnt="0"/>
      <dgm:spPr/>
    </dgm:pt>
    <dgm:pt modelId="{F798F844-C683-4319-861B-48E8628EC9EF}" type="pres">
      <dgm:prSet presAssocID="{0639C7D7-3EFD-46E7-88D1-0F36FDB23757}" presName="composite" presStyleCnt="0"/>
      <dgm:spPr/>
    </dgm:pt>
    <dgm:pt modelId="{A0627EF8-A113-4812-9836-EFAC19AA048B}" type="pres">
      <dgm:prSet presAssocID="{0639C7D7-3EFD-46E7-88D1-0F36FDB23757}" presName="parentText" presStyleLbl="alignNode1" presStyleIdx="2" presStyleCnt="5">
        <dgm:presLayoutVars>
          <dgm:chMax val="1"/>
          <dgm:bulletEnabled val="1"/>
        </dgm:presLayoutVars>
      </dgm:prSet>
      <dgm:spPr/>
    </dgm:pt>
    <dgm:pt modelId="{F5108487-8197-4135-A5F9-9CA159B53A87}" type="pres">
      <dgm:prSet presAssocID="{0639C7D7-3EFD-46E7-88D1-0F36FDB23757}" presName="descendantText" presStyleLbl="alignAcc1" presStyleIdx="2" presStyleCnt="5">
        <dgm:presLayoutVars>
          <dgm:bulletEnabled val="1"/>
        </dgm:presLayoutVars>
      </dgm:prSet>
      <dgm:spPr/>
    </dgm:pt>
    <dgm:pt modelId="{999E0AC3-A8D3-49A3-A9F8-997D2229D71E}" type="pres">
      <dgm:prSet presAssocID="{28479F45-AC97-4F53-8CC1-9E69DD760455}" presName="sp" presStyleCnt="0"/>
      <dgm:spPr/>
    </dgm:pt>
    <dgm:pt modelId="{BF8F02AD-4D4E-474B-840D-F13D9D27B443}" type="pres">
      <dgm:prSet presAssocID="{2D649F25-332E-4EC4-B93D-D4ACBB104317}" presName="composite" presStyleCnt="0"/>
      <dgm:spPr/>
    </dgm:pt>
    <dgm:pt modelId="{77206A96-7523-424F-816E-C6AAE38D5EB7}" type="pres">
      <dgm:prSet presAssocID="{2D649F25-332E-4EC4-B93D-D4ACBB104317}" presName="parentText" presStyleLbl="alignNode1" presStyleIdx="3" presStyleCnt="5">
        <dgm:presLayoutVars>
          <dgm:chMax val="1"/>
          <dgm:bulletEnabled val="1"/>
        </dgm:presLayoutVars>
      </dgm:prSet>
      <dgm:spPr/>
    </dgm:pt>
    <dgm:pt modelId="{86032D5D-3C87-4982-B378-5473006CDAC7}" type="pres">
      <dgm:prSet presAssocID="{2D649F25-332E-4EC4-B93D-D4ACBB104317}" presName="descendantText" presStyleLbl="alignAcc1" presStyleIdx="3" presStyleCnt="5">
        <dgm:presLayoutVars>
          <dgm:bulletEnabled val="1"/>
        </dgm:presLayoutVars>
      </dgm:prSet>
      <dgm:spPr/>
    </dgm:pt>
    <dgm:pt modelId="{598F708A-B31A-4DCE-B77E-9B614CBC1F6C}" type="pres">
      <dgm:prSet presAssocID="{320066BB-93F8-43E3-9A9D-18E4CD3D915E}" presName="sp" presStyleCnt="0"/>
      <dgm:spPr/>
    </dgm:pt>
    <dgm:pt modelId="{F243E7A1-355B-42FF-90B5-0DABC241D21F}" type="pres">
      <dgm:prSet presAssocID="{05119020-109F-4676-99BA-77DCC97D581B}" presName="composite" presStyleCnt="0"/>
      <dgm:spPr/>
    </dgm:pt>
    <dgm:pt modelId="{388955A7-681B-4D49-8ED7-5C64E7265AFF}" type="pres">
      <dgm:prSet presAssocID="{05119020-109F-4676-99BA-77DCC97D581B}" presName="parentText" presStyleLbl="alignNode1" presStyleIdx="4" presStyleCnt="5">
        <dgm:presLayoutVars>
          <dgm:chMax val="1"/>
          <dgm:bulletEnabled val="1"/>
        </dgm:presLayoutVars>
      </dgm:prSet>
      <dgm:spPr/>
    </dgm:pt>
    <dgm:pt modelId="{54929F81-1BAD-46D9-B30B-39DA53968944}" type="pres">
      <dgm:prSet presAssocID="{05119020-109F-4676-99BA-77DCC97D581B}" presName="descendantText" presStyleLbl="alignAcc1" presStyleIdx="4" presStyleCnt="5">
        <dgm:presLayoutVars>
          <dgm:bulletEnabled val="1"/>
        </dgm:presLayoutVars>
      </dgm:prSet>
      <dgm:spPr/>
    </dgm:pt>
  </dgm:ptLst>
  <dgm:cxnLst>
    <dgm:cxn modelId="{4A59A908-6B27-4593-8D0F-10F2CAC27262}" type="presOf" srcId="{05119020-109F-4676-99BA-77DCC97D581B}" destId="{388955A7-681B-4D49-8ED7-5C64E7265AFF}" srcOrd="0" destOrd="0" presId="urn:microsoft.com/office/officeart/2005/8/layout/chevron2"/>
    <dgm:cxn modelId="{BF094422-B62C-4F59-A0F8-0113D657C9E7}" type="presOf" srcId="{DDBF20F5-AC92-4C28-8A81-A4BBE332A682}" destId="{86032D5D-3C87-4982-B378-5473006CDAC7}" srcOrd="0" destOrd="0" presId="urn:microsoft.com/office/officeart/2005/8/layout/chevron2"/>
    <dgm:cxn modelId="{DFBFBC24-9A38-41C8-9E94-397B941EEE80}" srcId="{35566B0A-19ED-43E7-88BE-75D846F9FAB2}" destId="{05A81A8E-35A5-4C37-9F8E-DA4ED84ED4C1}" srcOrd="1" destOrd="0" parTransId="{CCBBFA84-DD6A-47EE-8D3C-EEE472FB0233}" sibTransId="{8A05F29B-7C0E-4870-A3BB-77F70327660F}"/>
    <dgm:cxn modelId="{843CCD31-3DC8-437F-A629-3F2413E441F9}" srcId="{2CD4E078-E8D6-43AD-989F-052179099E75}" destId="{2D649F25-332E-4EC4-B93D-D4ACBB104317}" srcOrd="3" destOrd="0" parTransId="{F49E3476-827F-45E7-BFAF-FB0711726AF6}" sibTransId="{320066BB-93F8-43E3-9A9D-18E4CD3D915E}"/>
    <dgm:cxn modelId="{DE59F63A-E481-484F-8A1B-2A8593310805}" type="presOf" srcId="{1C2F7E0A-19DC-482C-9135-E544676BBE3B}" destId="{54929F81-1BAD-46D9-B30B-39DA53968944}" srcOrd="0" destOrd="0" presId="urn:microsoft.com/office/officeart/2005/8/layout/chevron2"/>
    <dgm:cxn modelId="{E4B6F464-1DF4-48E4-8489-A892B1B11A60}" srcId="{2AE06091-7E79-469D-B6DC-BD6D68C5E082}" destId="{E86BB96B-0D3F-4A0F-882D-68DCF2279E9D}" srcOrd="0" destOrd="0" parTransId="{752CE00C-0FCA-4840-A9D6-DFCDAB13C11B}" sibTransId="{3DDA980B-B506-4E7F-958E-FF5EC2C7ED13}"/>
    <dgm:cxn modelId="{E5985D70-8F1E-4CAD-8B33-706DC11B7103}" srcId="{2CD4E078-E8D6-43AD-989F-052179099E75}" destId="{0639C7D7-3EFD-46E7-88D1-0F36FDB23757}" srcOrd="2" destOrd="0" parTransId="{C5C914B9-58ED-4B44-A93E-07F5AC384C91}" sibTransId="{28479F45-AC97-4F53-8CC1-9E69DD760455}"/>
    <dgm:cxn modelId="{B41A1174-E705-4645-AC93-25BB1B82E082}" srcId="{05119020-109F-4676-99BA-77DCC97D581B}" destId="{1C2F7E0A-19DC-482C-9135-E544676BBE3B}" srcOrd="0" destOrd="0" parTransId="{09B4D407-2796-4A23-8C7E-7F44263069A4}" sibTransId="{8B116BBB-775D-439C-95F4-8D4F424DC196}"/>
    <dgm:cxn modelId="{D3F76156-4861-40C4-B8C5-F63CCF01B0AD}" srcId="{2CD4E078-E8D6-43AD-989F-052179099E75}" destId="{05119020-109F-4676-99BA-77DCC97D581B}" srcOrd="4" destOrd="0" parTransId="{A0D3FCB1-D597-4034-A988-AE9E3AC8A513}" sibTransId="{DD4756FC-A916-47E1-8176-83D934D74928}"/>
    <dgm:cxn modelId="{8D9F5179-39C5-428C-A3E2-E29A93686D33}" srcId="{2CD4E078-E8D6-43AD-989F-052179099E75}" destId="{35566B0A-19ED-43E7-88BE-75D846F9FAB2}" srcOrd="0" destOrd="0" parTransId="{784CDBAF-A0D4-469F-BEB0-85CF228EECF1}" sibTransId="{729F8005-A7A3-4021-A762-9D872F59A2C4}"/>
    <dgm:cxn modelId="{12D7C882-9F10-4F04-B9BD-C38D0C319A34}" type="presOf" srcId="{35566B0A-19ED-43E7-88BE-75D846F9FAB2}" destId="{82D4964B-17E6-450F-9A7D-2853C3399123}" srcOrd="0" destOrd="0" presId="urn:microsoft.com/office/officeart/2005/8/layout/chevron2"/>
    <dgm:cxn modelId="{3995E193-0AC2-445D-A2A4-705D839910D5}" type="presOf" srcId="{E86BB96B-0D3F-4A0F-882D-68DCF2279E9D}" destId="{77618674-D3EE-4314-8DE5-9C8060B8A4E7}" srcOrd="0" destOrd="0" presId="urn:microsoft.com/office/officeart/2005/8/layout/chevron2"/>
    <dgm:cxn modelId="{44853C99-3A9D-47CC-A74D-AE3560EE1E37}" type="presOf" srcId="{2D649F25-332E-4EC4-B93D-D4ACBB104317}" destId="{77206A96-7523-424F-816E-C6AAE38D5EB7}" srcOrd="0" destOrd="0" presId="urn:microsoft.com/office/officeart/2005/8/layout/chevron2"/>
    <dgm:cxn modelId="{571A46A3-BDA3-4C50-8BAA-53BC664121A5}" srcId="{0639C7D7-3EFD-46E7-88D1-0F36FDB23757}" destId="{C6B9B66E-9607-4362-B10E-6D61F23618FB}" srcOrd="1" destOrd="0" parTransId="{1E42CDC4-1AC5-43E5-8985-A066AEC5F6E8}" sibTransId="{10CFE64D-D5C0-4E5C-BFF0-6522A69B5B0C}"/>
    <dgm:cxn modelId="{D0CFB3B7-7654-484B-B71C-3BD4F40027B0}" srcId="{35566B0A-19ED-43E7-88BE-75D846F9FAB2}" destId="{726B2511-B690-4CF3-AF9F-0238CDBAEE45}" srcOrd="0" destOrd="0" parTransId="{C9A5C169-12C7-491F-A8BE-A31B7068A05D}" sibTransId="{EC770202-3F5F-42CA-8FAE-4C54BCE689AA}"/>
    <dgm:cxn modelId="{E0B818BE-89AF-4D5F-9400-05C6F4F789BC}" type="presOf" srcId="{2CD4E078-E8D6-43AD-989F-052179099E75}" destId="{AFA97A15-7E4F-43F0-9B3D-29E7B8397804}" srcOrd="0" destOrd="0" presId="urn:microsoft.com/office/officeart/2005/8/layout/chevron2"/>
    <dgm:cxn modelId="{5DD41FBE-D20F-441F-A137-E9AC96DABE58}" srcId="{05119020-109F-4676-99BA-77DCC97D581B}" destId="{0F984D79-0358-41A6-9AB1-C3100707D53E}" srcOrd="1" destOrd="0" parTransId="{78D9DE30-6902-495B-B622-C3B8D1A2BE6A}" sibTransId="{D4F66156-8CD1-42AF-8FD6-F52D8D77E6E2}"/>
    <dgm:cxn modelId="{263EB1C0-83A8-4A0E-AE31-DE5167937E53}" type="presOf" srcId="{726B2511-B690-4CF3-AF9F-0238CDBAEE45}" destId="{26DB9F76-170A-4D7D-84D0-D655972770EC}" srcOrd="0" destOrd="0" presId="urn:microsoft.com/office/officeart/2005/8/layout/chevron2"/>
    <dgm:cxn modelId="{EA9595C5-D5C8-4733-9E04-C5570C0487F8}" type="presOf" srcId="{B1FFE4DA-0D66-4051-8F09-727BF44355FE}" destId="{F5108487-8197-4135-A5F9-9CA159B53A87}" srcOrd="0" destOrd="0" presId="urn:microsoft.com/office/officeart/2005/8/layout/chevron2"/>
    <dgm:cxn modelId="{C01658CD-2C33-49D1-8F1A-ADD406D7D97F}" type="presOf" srcId="{2AE06091-7E79-469D-B6DC-BD6D68C5E082}" destId="{C9EE20DB-ACAE-4DFF-AAB4-325211B127CA}" srcOrd="0" destOrd="0" presId="urn:microsoft.com/office/officeart/2005/8/layout/chevron2"/>
    <dgm:cxn modelId="{1154AFCD-378D-4D69-B4FC-C2DB504CE2DA}" type="presOf" srcId="{0639C7D7-3EFD-46E7-88D1-0F36FDB23757}" destId="{A0627EF8-A113-4812-9836-EFAC19AA048B}" srcOrd="0" destOrd="0" presId="urn:microsoft.com/office/officeart/2005/8/layout/chevron2"/>
    <dgm:cxn modelId="{8E3C18D8-10B1-4466-8A45-B8B31451C83B}" type="presOf" srcId="{05A81A8E-35A5-4C37-9F8E-DA4ED84ED4C1}" destId="{26DB9F76-170A-4D7D-84D0-D655972770EC}" srcOrd="0" destOrd="1" presId="urn:microsoft.com/office/officeart/2005/8/layout/chevron2"/>
    <dgm:cxn modelId="{071FB9D8-9C25-4528-908C-315C6E74EB48}" type="presOf" srcId="{0F984D79-0358-41A6-9AB1-C3100707D53E}" destId="{54929F81-1BAD-46D9-B30B-39DA53968944}" srcOrd="0" destOrd="1" presId="urn:microsoft.com/office/officeart/2005/8/layout/chevron2"/>
    <dgm:cxn modelId="{51A7C8E6-A65B-430B-9ABC-795B72970668}" srcId="{2D649F25-332E-4EC4-B93D-D4ACBB104317}" destId="{DDBF20F5-AC92-4C28-8A81-A4BBE332A682}" srcOrd="0" destOrd="0" parTransId="{56E9F4B8-2AE5-4C1E-9A3B-0D198BDC2EFE}" sibTransId="{664B5ADE-CC90-4F2B-8F67-DD9C8BA51B44}"/>
    <dgm:cxn modelId="{53842EEE-F8CF-4403-BCB8-DE1FCECEC531}" srcId="{0639C7D7-3EFD-46E7-88D1-0F36FDB23757}" destId="{B1FFE4DA-0D66-4051-8F09-727BF44355FE}" srcOrd="0" destOrd="0" parTransId="{F0DF884B-AB27-478E-92D2-70716879BAF0}" sibTransId="{1EEB19F8-3A5B-43C3-935E-8C7B00FC0DC7}"/>
    <dgm:cxn modelId="{DEA37AEF-9C8E-43BE-8F14-B4FDDD215735}" type="presOf" srcId="{C6B9B66E-9607-4362-B10E-6D61F23618FB}" destId="{F5108487-8197-4135-A5F9-9CA159B53A87}" srcOrd="0" destOrd="1" presId="urn:microsoft.com/office/officeart/2005/8/layout/chevron2"/>
    <dgm:cxn modelId="{7A4553F8-7A32-4B34-B75A-D903E8E95506}" srcId="{2CD4E078-E8D6-43AD-989F-052179099E75}" destId="{2AE06091-7E79-469D-B6DC-BD6D68C5E082}" srcOrd="1" destOrd="0" parTransId="{91152F64-23D9-4637-81AA-B06514A7916A}" sibTransId="{98D0E015-6869-4C94-A1A2-795CFDF938EA}"/>
    <dgm:cxn modelId="{21FE58C9-D915-4862-B800-4D2A984D8CE7}" type="presParOf" srcId="{AFA97A15-7E4F-43F0-9B3D-29E7B8397804}" destId="{A31A7289-A2B7-49C1-B8F8-C3287621FF8E}" srcOrd="0" destOrd="0" presId="urn:microsoft.com/office/officeart/2005/8/layout/chevron2"/>
    <dgm:cxn modelId="{57550C96-D380-4E00-8839-6DB8B61D5638}" type="presParOf" srcId="{A31A7289-A2B7-49C1-B8F8-C3287621FF8E}" destId="{82D4964B-17E6-450F-9A7D-2853C3399123}" srcOrd="0" destOrd="0" presId="urn:microsoft.com/office/officeart/2005/8/layout/chevron2"/>
    <dgm:cxn modelId="{B0BF8728-5C53-4C94-80AD-5282D40D5E3D}" type="presParOf" srcId="{A31A7289-A2B7-49C1-B8F8-C3287621FF8E}" destId="{26DB9F76-170A-4D7D-84D0-D655972770EC}" srcOrd="1" destOrd="0" presId="urn:microsoft.com/office/officeart/2005/8/layout/chevron2"/>
    <dgm:cxn modelId="{B24F91CB-C7D3-44A9-A6D8-6C821EF4C0D5}" type="presParOf" srcId="{AFA97A15-7E4F-43F0-9B3D-29E7B8397804}" destId="{3B1FD53E-B6D2-4A83-A963-D6DBB431ABBE}" srcOrd="1" destOrd="0" presId="urn:microsoft.com/office/officeart/2005/8/layout/chevron2"/>
    <dgm:cxn modelId="{8844419A-80B6-406C-8B7E-B0449F0E2CAE}" type="presParOf" srcId="{AFA97A15-7E4F-43F0-9B3D-29E7B8397804}" destId="{A3C8612F-1A33-467D-B79C-6188D1E01C40}" srcOrd="2" destOrd="0" presId="urn:microsoft.com/office/officeart/2005/8/layout/chevron2"/>
    <dgm:cxn modelId="{BDF2D085-6BC4-4A32-BF38-C1C324CD279B}" type="presParOf" srcId="{A3C8612F-1A33-467D-B79C-6188D1E01C40}" destId="{C9EE20DB-ACAE-4DFF-AAB4-325211B127CA}" srcOrd="0" destOrd="0" presId="urn:microsoft.com/office/officeart/2005/8/layout/chevron2"/>
    <dgm:cxn modelId="{DA108D59-9089-4C93-8C8E-73088CFA18ED}" type="presParOf" srcId="{A3C8612F-1A33-467D-B79C-6188D1E01C40}" destId="{77618674-D3EE-4314-8DE5-9C8060B8A4E7}" srcOrd="1" destOrd="0" presId="urn:microsoft.com/office/officeart/2005/8/layout/chevron2"/>
    <dgm:cxn modelId="{D12D4625-06FE-4C8B-8FCA-E74D525E885A}" type="presParOf" srcId="{AFA97A15-7E4F-43F0-9B3D-29E7B8397804}" destId="{07932F86-03D5-4307-AFE3-EAAFAFC606A3}" srcOrd="3" destOrd="0" presId="urn:microsoft.com/office/officeart/2005/8/layout/chevron2"/>
    <dgm:cxn modelId="{8DF4AAE4-C40A-45BF-9B98-C24A65A139E0}" type="presParOf" srcId="{AFA97A15-7E4F-43F0-9B3D-29E7B8397804}" destId="{F798F844-C683-4319-861B-48E8628EC9EF}" srcOrd="4" destOrd="0" presId="urn:microsoft.com/office/officeart/2005/8/layout/chevron2"/>
    <dgm:cxn modelId="{947454A9-7577-4D79-B969-E0F049EE78B3}" type="presParOf" srcId="{F798F844-C683-4319-861B-48E8628EC9EF}" destId="{A0627EF8-A113-4812-9836-EFAC19AA048B}" srcOrd="0" destOrd="0" presId="urn:microsoft.com/office/officeart/2005/8/layout/chevron2"/>
    <dgm:cxn modelId="{5649ACA6-DBA3-48E9-808B-0B938F41FB09}" type="presParOf" srcId="{F798F844-C683-4319-861B-48E8628EC9EF}" destId="{F5108487-8197-4135-A5F9-9CA159B53A87}" srcOrd="1" destOrd="0" presId="urn:microsoft.com/office/officeart/2005/8/layout/chevron2"/>
    <dgm:cxn modelId="{1A944075-F73B-4C13-835A-E0996760F4C4}" type="presParOf" srcId="{AFA97A15-7E4F-43F0-9B3D-29E7B8397804}" destId="{999E0AC3-A8D3-49A3-A9F8-997D2229D71E}" srcOrd="5" destOrd="0" presId="urn:microsoft.com/office/officeart/2005/8/layout/chevron2"/>
    <dgm:cxn modelId="{001D199E-B414-4861-8B45-68B809F04839}" type="presParOf" srcId="{AFA97A15-7E4F-43F0-9B3D-29E7B8397804}" destId="{BF8F02AD-4D4E-474B-840D-F13D9D27B443}" srcOrd="6" destOrd="0" presId="urn:microsoft.com/office/officeart/2005/8/layout/chevron2"/>
    <dgm:cxn modelId="{5B5DB4C4-C642-4E05-80A6-881BDC1001E4}" type="presParOf" srcId="{BF8F02AD-4D4E-474B-840D-F13D9D27B443}" destId="{77206A96-7523-424F-816E-C6AAE38D5EB7}" srcOrd="0" destOrd="0" presId="urn:microsoft.com/office/officeart/2005/8/layout/chevron2"/>
    <dgm:cxn modelId="{361DF451-067F-4531-9C8F-6B7DD000FFD6}" type="presParOf" srcId="{BF8F02AD-4D4E-474B-840D-F13D9D27B443}" destId="{86032D5D-3C87-4982-B378-5473006CDAC7}" srcOrd="1" destOrd="0" presId="urn:microsoft.com/office/officeart/2005/8/layout/chevron2"/>
    <dgm:cxn modelId="{721060CA-02CC-4451-BE14-F07EAE912E07}" type="presParOf" srcId="{AFA97A15-7E4F-43F0-9B3D-29E7B8397804}" destId="{598F708A-B31A-4DCE-B77E-9B614CBC1F6C}" srcOrd="7" destOrd="0" presId="urn:microsoft.com/office/officeart/2005/8/layout/chevron2"/>
    <dgm:cxn modelId="{4B7CED5E-D57A-4477-A134-CBB8F1430D37}" type="presParOf" srcId="{AFA97A15-7E4F-43F0-9B3D-29E7B8397804}" destId="{F243E7A1-355B-42FF-90B5-0DABC241D21F}" srcOrd="8" destOrd="0" presId="urn:microsoft.com/office/officeart/2005/8/layout/chevron2"/>
    <dgm:cxn modelId="{128F2899-CD15-4E58-8363-BE68E6BD8543}" type="presParOf" srcId="{F243E7A1-355B-42FF-90B5-0DABC241D21F}" destId="{388955A7-681B-4D49-8ED7-5C64E7265AFF}" srcOrd="0" destOrd="0" presId="urn:microsoft.com/office/officeart/2005/8/layout/chevron2"/>
    <dgm:cxn modelId="{0A40A10C-FBB4-4824-8653-2DB7A5465A89}" type="presParOf" srcId="{F243E7A1-355B-42FF-90B5-0DABC241D21F}" destId="{54929F81-1BAD-46D9-B30B-39DA5396894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4964B-17E6-450F-9A7D-2853C3399123}">
      <dsp:nvSpPr>
        <dsp:cNvPr id="0" name=""/>
        <dsp:cNvSpPr/>
      </dsp:nvSpPr>
      <dsp:spPr>
        <a:xfrm rot="5400000">
          <a:off x="-159165" y="161267"/>
          <a:ext cx="1061105" cy="742774"/>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Questions</a:t>
          </a:r>
        </a:p>
      </dsp:txBody>
      <dsp:txXfrm rot="-5400000">
        <a:off x="1" y="373488"/>
        <a:ext cx="742774" cy="318331"/>
      </dsp:txXfrm>
    </dsp:sp>
    <dsp:sp modelId="{26DB9F76-170A-4D7D-84D0-D655972770EC}">
      <dsp:nvSpPr>
        <dsp:cNvPr id="0" name=""/>
        <dsp:cNvSpPr/>
      </dsp:nvSpPr>
      <dsp:spPr>
        <a:xfrm rot="5400000">
          <a:off x="5284327" y="-4539451"/>
          <a:ext cx="689718" cy="9772824"/>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Open questions from the modules.</a:t>
          </a:r>
        </a:p>
        <a:p>
          <a:pPr marL="171450" lvl="1" indent="-171450" algn="l" defTabSz="844550">
            <a:lnSpc>
              <a:spcPct val="90000"/>
            </a:lnSpc>
            <a:spcBef>
              <a:spcPct val="0"/>
            </a:spcBef>
            <a:spcAft>
              <a:spcPct val="15000"/>
            </a:spcAft>
            <a:buChar char="•"/>
          </a:pPr>
          <a:r>
            <a:rPr lang="en-US" sz="1900" kern="1200" dirty="0"/>
            <a:t>Broad conceptual questions.</a:t>
          </a:r>
        </a:p>
      </dsp:txBody>
      <dsp:txXfrm rot="-5400000">
        <a:off x="742775" y="35770"/>
        <a:ext cx="9739155" cy="622380"/>
      </dsp:txXfrm>
    </dsp:sp>
    <dsp:sp modelId="{C9EE20DB-ACAE-4DFF-AAB4-325211B127CA}">
      <dsp:nvSpPr>
        <dsp:cNvPr id="0" name=""/>
        <dsp:cNvSpPr/>
      </dsp:nvSpPr>
      <dsp:spPr>
        <a:xfrm rot="5400000">
          <a:off x="-159165" y="1104931"/>
          <a:ext cx="1061105" cy="742774"/>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Guided lab</a:t>
          </a:r>
        </a:p>
      </dsp:txBody>
      <dsp:txXfrm rot="-5400000">
        <a:off x="1" y="1317152"/>
        <a:ext cx="742774" cy="318331"/>
      </dsp:txXfrm>
    </dsp:sp>
    <dsp:sp modelId="{77618674-D3EE-4314-8DE5-9C8060B8A4E7}">
      <dsp:nvSpPr>
        <dsp:cNvPr id="0" name=""/>
        <dsp:cNvSpPr/>
      </dsp:nvSpPr>
      <dsp:spPr>
        <a:xfrm rot="5400000">
          <a:off x="5284327" y="-3595787"/>
          <a:ext cx="689718" cy="9772824"/>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 will walk you through statistical analyses we are working on that week in </a:t>
          </a:r>
          <a:r>
            <a:rPr lang="en-US" sz="1900" kern="1200" dirty="0" err="1"/>
            <a:t>Jamovi</a:t>
          </a:r>
          <a:r>
            <a:rPr lang="en-US" sz="1900" kern="1200" dirty="0"/>
            <a:t>.</a:t>
          </a:r>
        </a:p>
      </dsp:txBody>
      <dsp:txXfrm rot="-5400000">
        <a:off x="742775" y="979434"/>
        <a:ext cx="9739155" cy="622380"/>
      </dsp:txXfrm>
    </dsp:sp>
    <dsp:sp modelId="{A0627EF8-A113-4812-9836-EFAC19AA048B}">
      <dsp:nvSpPr>
        <dsp:cNvPr id="0" name=""/>
        <dsp:cNvSpPr/>
      </dsp:nvSpPr>
      <dsp:spPr>
        <a:xfrm rot="5400000">
          <a:off x="-159165" y="2048595"/>
          <a:ext cx="1061105" cy="742774"/>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Small groups</a:t>
          </a:r>
        </a:p>
      </dsp:txBody>
      <dsp:txXfrm rot="-5400000">
        <a:off x="1" y="2260816"/>
        <a:ext cx="742774" cy="318331"/>
      </dsp:txXfrm>
    </dsp:sp>
    <dsp:sp modelId="{F5108487-8197-4135-A5F9-9CA159B53A87}">
      <dsp:nvSpPr>
        <dsp:cNvPr id="0" name=""/>
        <dsp:cNvSpPr/>
      </dsp:nvSpPr>
      <dsp:spPr>
        <a:xfrm rot="5400000">
          <a:off x="5284327" y="-2652122"/>
          <a:ext cx="689718" cy="9772824"/>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Working together, you can work on the remaining lab questions.</a:t>
          </a:r>
        </a:p>
        <a:p>
          <a:pPr marL="171450" lvl="1" indent="-171450" algn="l" defTabSz="844550">
            <a:lnSpc>
              <a:spcPct val="90000"/>
            </a:lnSpc>
            <a:spcBef>
              <a:spcPct val="0"/>
            </a:spcBef>
            <a:spcAft>
              <a:spcPct val="15000"/>
            </a:spcAft>
            <a:buChar char="•"/>
          </a:pPr>
          <a:r>
            <a:rPr lang="en-US" sz="1900" kern="1200" dirty="0"/>
            <a:t>Use your own data or one of the example datasets from the class.</a:t>
          </a:r>
        </a:p>
      </dsp:txBody>
      <dsp:txXfrm rot="-5400000">
        <a:off x="742775" y="1923099"/>
        <a:ext cx="9739155" cy="622380"/>
      </dsp:txXfrm>
    </dsp:sp>
    <dsp:sp modelId="{77206A96-7523-424F-816E-C6AAE38D5EB7}">
      <dsp:nvSpPr>
        <dsp:cNvPr id="0" name=""/>
        <dsp:cNvSpPr/>
      </dsp:nvSpPr>
      <dsp:spPr>
        <a:xfrm rot="5400000">
          <a:off x="-159165" y="2992260"/>
          <a:ext cx="1061105" cy="742774"/>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Questions</a:t>
          </a:r>
        </a:p>
      </dsp:txBody>
      <dsp:txXfrm rot="-5400000">
        <a:off x="1" y="3204481"/>
        <a:ext cx="742774" cy="318331"/>
      </dsp:txXfrm>
    </dsp:sp>
    <dsp:sp modelId="{86032D5D-3C87-4982-B378-5473006CDAC7}">
      <dsp:nvSpPr>
        <dsp:cNvPr id="0" name=""/>
        <dsp:cNvSpPr/>
      </dsp:nvSpPr>
      <dsp:spPr>
        <a:xfrm rot="5400000">
          <a:off x="5284327" y="-1708458"/>
          <a:ext cx="689718" cy="9772824"/>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Ask any follow-up questions so that you can complete the assignment or resolve any uncertainty.</a:t>
          </a:r>
        </a:p>
      </dsp:txBody>
      <dsp:txXfrm rot="-5400000">
        <a:off x="742775" y="2866763"/>
        <a:ext cx="9739155" cy="622380"/>
      </dsp:txXfrm>
    </dsp:sp>
    <dsp:sp modelId="{388955A7-681B-4D49-8ED7-5C64E7265AFF}">
      <dsp:nvSpPr>
        <dsp:cNvPr id="0" name=""/>
        <dsp:cNvSpPr/>
      </dsp:nvSpPr>
      <dsp:spPr>
        <a:xfrm rot="5400000">
          <a:off x="-159165" y="3935924"/>
          <a:ext cx="1061105" cy="742774"/>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Outside of lab</a:t>
          </a:r>
        </a:p>
      </dsp:txBody>
      <dsp:txXfrm rot="-5400000">
        <a:off x="1" y="4148145"/>
        <a:ext cx="742774" cy="318331"/>
      </dsp:txXfrm>
    </dsp:sp>
    <dsp:sp modelId="{54929F81-1BAD-46D9-B30B-39DA53968944}">
      <dsp:nvSpPr>
        <dsp:cNvPr id="0" name=""/>
        <dsp:cNvSpPr/>
      </dsp:nvSpPr>
      <dsp:spPr>
        <a:xfrm rot="5400000">
          <a:off x="5284327" y="-764794"/>
          <a:ext cx="689718" cy="9772824"/>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Come to office hours if you have questions!</a:t>
          </a:r>
        </a:p>
        <a:p>
          <a:pPr marL="171450" lvl="1" indent="-171450" algn="l" defTabSz="844550">
            <a:lnSpc>
              <a:spcPct val="90000"/>
            </a:lnSpc>
            <a:spcBef>
              <a:spcPct val="0"/>
            </a:spcBef>
            <a:spcAft>
              <a:spcPct val="15000"/>
            </a:spcAft>
            <a:buChar char="•"/>
          </a:pPr>
          <a:r>
            <a:rPr lang="en-US" sz="1900" kern="1200" dirty="0"/>
            <a:t>Continue working individually or with your peers to complete the lab assignment.</a:t>
          </a:r>
        </a:p>
      </dsp:txBody>
      <dsp:txXfrm rot="-5400000">
        <a:off x="742775" y="3810427"/>
        <a:ext cx="9739155" cy="6223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15757F-3999-48C5-95E7-A1A35820AD6B}"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66EF1-5D87-4B27-9964-3895674E3643}" type="slidenum">
              <a:rPr lang="en-US" smtClean="0"/>
              <a:t>‹#›</a:t>
            </a:fld>
            <a:endParaRPr lang="en-US"/>
          </a:p>
        </p:txBody>
      </p:sp>
    </p:spTree>
    <p:extLst>
      <p:ext uri="{BB962C8B-B14F-4D97-AF65-F5344CB8AC3E}">
        <p14:creationId xmlns:p14="http://schemas.microsoft.com/office/powerpoint/2010/main" val="2957094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research, I model the </a:t>
            </a:r>
            <a:r>
              <a:rPr lang="en-US" b="1" dirty="0">
                <a:solidFill>
                  <a:schemeClr val="accent5"/>
                </a:solidFill>
              </a:rPr>
              <a:t>psychological</a:t>
            </a:r>
            <a:r>
              <a:rPr lang="en-US" b="1" i="1" dirty="0">
                <a:solidFill>
                  <a:schemeClr val="accent5"/>
                </a:solidFill>
              </a:rPr>
              <a:t> </a:t>
            </a:r>
            <a:r>
              <a:rPr lang="en-US" dirty="0"/>
              <a:t>processes</a:t>
            </a:r>
            <a:r>
              <a:rPr lang="en-US" b="1" dirty="0">
                <a:solidFill>
                  <a:schemeClr val="accent5"/>
                </a:solidFill>
              </a:rPr>
              <a:t> </a:t>
            </a:r>
            <a:r>
              <a:rPr lang="en-US" dirty="0"/>
              <a:t>of human learning, the </a:t>
            </a:r>
            <a:r>
              <a:rPr lang="en-US" b="1" dirty="0">
                <a:solidFill>
                  <a:schemeClr val="accent5"/>
                </a:solidFill>
              </a:rPr>
              <a:t>physiological</a:t>
            </a:r>
            <a:r>
              <a:rPr lang="en-US" b="1" i="1" dirty="0">
                <a:solidFill>
                  <a:schemeClr val="accent5"/>
                </a:solidFill>
              </a:rPr>
              <a:t> </a:t>
            </a:r>
            <a:r>
              <a:rPr lang="en-US" dirty="0"/>
              <a:t>mechanisms</a:t>
            </a:r>
            <a:r>
              <a:rPr lang="en-US" dirty="0">
                <a:solidFill>
                  <a:schemeClr val="accent5"/>
                </a:solidFill>
              </a:rPr>
              <a:t> </a:t>
            </a:r>
            <a:r>
              <a:rPr lang="en-US" dirty="0"/>
              <a:t>of recovery, and how they interact during </a:t>
            </a:r>
            <a:r>
              <a:rPr lang="en-US" b="1" dirty="0">
                <a:solidFill>
                  <a:schemeClr val="accent5"/>
                </a:solidFill>
              </a:rPr>
              <a:t>rehabilitation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PhD is in cognitive psychology where I learned to model human learning. Given my quantitative expertise, I am also accredited as a professional statistician by the ASA.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approach rehabilitation with the background of a quantitative psychologist.</a:t>
            </a:r>
          </a:p>
          <a:p>
            <a:endParaRPr lang="en-US" dirty="0"/>
          </a:p>
        </p:txBody>
      </p:sp>
      <p:sp>
        <p:nvSpPr>
          <p:cNvPr id="4" name="Slide Number Placeholder 3"/>
          <p:cNvSpPr>
            <a:spLocks noGrp="1"/>
          </p:cNvSpPr>
          <p:nvPr>
            <p:ph type="sldNum" sz="quarter" idx="5"/>
          </p:nvPr>
        </p:nvSpPr>
        <p:spPr/>
        <p:txBody>
          <a:bodyPr/>
          <a:lstStyle/>
          <a:p>
            <a:fld id="{98366EF1-5D87-4B27-9964-3895674E3643}" type="slidenum">
              <a:rPr lang="en-US" smtClean="0"/>
              <a:t>19</a:t>
            </a:fld>
            <a:endParaRPr lang="en-US"/>
          </a:p>
        </p:txBody>
      </p:sp>
    </p:spTree>
    <p:extLst>
      <p:ext uri="{BB962C8B-B14F-4D97-AF65-F5344CB8AC3E}">
        <p14:creationId xmlns:p14="http://schemas.microsoft.com/office/powerpoint/2010/main" val="3108834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E189A7-4598-4030-810B-2934E7B1032A}"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3557254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3E64C6-76F7-49C0-9A8D-706012B9D162}"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292367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9F646-46B6-4DCD-A10D-7980AD0039D5}"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1939785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B072C2-CA08-4C1F-8E32-78685B3B05D2}"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909940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142B16-42E6-4113-A9B8-1ADECAE404B6}" type="datetime1">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182310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79A4DF-0893-404E-889B-188D277B40FD}" type="datetime1">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297868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94CE29-FE9C-416D-A15B-F0567455FA22}" type="datetime1">
              <a:rPr lang="en-US" smtClean="0"/>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406632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2DB0F9-7802-4AAD-B39E-8A4F6863CD95}" type="datetime1">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3263096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BE54F7-997E-4A86-9DF6-20A290E83D32}" type="datetime1">
              <a:rPr lang="en-US" smtClean="0"/>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118571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071A44-9B09-447D-B104-B368CF897CF9}" type="datetime1">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1378987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271B01-DF4F-4EA8-AFD6-1A9995DE3034}" type="datetime1">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DCE90-B29F-4709-A514-D112B7F94586}" type="slidenum">
              <a:rPr lang="en-US" smtClean="0"/>
              <a:t>‹#›</a:t>
            </a:fld>
            <a:endParaRPr lang="en-US"/>
          </a:p>
        </p:txBody>
      </p:sp>
    </p:spTree>
    <p:extLst>
      <p:ext uri="{BB962C8B-B14F-4D97-AF65-F5344CB8AC3E}">
        <p14:creationId xmlns:p14="http://schemas.microsoft.com/office/powerpoint/2010/main" val="1914480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44C76C-16D4-4F72-990A-DF78585BBBA0}" type="datetime1">
              <a:rPr lang="en-US" smtClean="0"/>
              <a:t>1/19/2021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DCE90-B29F-4709-A514-D112B7F94586}" type="slidenum">
              <a:rPr lang="en-US" smtClean="0"/>
              <a:t>‹#›</a:t>
            </a:fld>
            <a:endParaRPr lang="en-US"/>
          </a:p>
        </p:txBody>
      </p:sp>
      <p:cxnSp>
        <p:nvCxnSpPr>
          <p:cNvPr id="7" name="Straight Connector 6">
            <a:extLst>
              <a:ext uri="{FF2B5EF4-FFF2-40B4-BE49-F238E27FC236}">
                <a16:creationId xmlns:a16="http://schemas.microsoft.com/office/drawing/2014/main" id="{06416C09-8A05-4D5B-98EE-7BF7C2B6987D}"/>
              </a:ext>
            </a:extLst>
          </p:cNvPr>
          <p:cNvCxnSpPr>
            <a:cxnSpLocks/>
          </p:cNvCxnSpPr>
          <p:nvPr userDrawn="1"/>
        </p:nvCxnSpPr>
        <p:spPr>
          <a:xfrm>
            <a:off x="838200" y="1463844"/>
            <a:ext cx="105156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795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playlist?list=PLkk92zzyru5OOYKXfC4OWzc4Lzo_lBOLP" TargetMode="External"/><Relationship Id="rId2" Type="http://schemas.openxmlformats.org/officeDocument/2006/relationships/hyperlink" Target="https://datalab.cc/jamovi/" TargetMode="External"/><Relationship Id="rId1" Type="http://schemas.openxmlformats.org/officeDocument/2006/relationships/slideLayout" Target="../slideLayouts/slideLayout2.xml"/><Relationship Id="rId4" Type="http://schemas.openxmlformats.org/officeDocument/2006/relationships/hyperlink" Target="https://www.youtube.com/playlist?list=PLkk92zzyru5MvAyPw5QXzpCMlHg6LTwz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282D-7C74-434D-9A69-77202896E606}"/>
              </a:ext>
            </a:extLst>
          </p:cNvPr>
          <p:cNvSpPr>
            <a:spLocks noGrp="1"/>
          </p:cNvSpPr>
          <p:nvPr>
            <p:ph type="ctrTitle"/>
          </p:nvPr>
        </p:nvSpPr>
        <p:spPr>
          <a:xfrm>
            <a:off x="903767" y="1498298"/>
            <a:ext cx="10451805" cy="2112063"/>
          </a:xfrm>
        </p:spPr>
        <p:txBody>
          <a:bodyPr anchor="ctr">
            <a:normAutofit/>
          </a:bodyPr>
          <a:lstStyle/>
          <a:p>
            <a:r>
              <a:rPr lang="en-US" sz="4800" dirty="0"/>
              <a:t>KINES 7103</a:t>
            </a:r>
            <a:br>
              <a:rPr lang="en-US" dirty="0">
                <a:solidFill>
                  <a:schemeClr val="accent1"/>
                </a:solidFill>
              </a:rPr>
            </a:br>
            <a:r>
              <a:rPr lang="en-US" sz="4000" dirty="0">
                <a:solidFill>
                  <a:schemeClr val="accent5"/>
                </a:solidFill>
              </a:rPr>
              <a:t>Research Design and Analysis.</a:t>
            </a:r>
          </a:p>
        </p:txBody>
      </p:sp>
      <p:sp>
        <p:nvSpPr>
          <p:cNvPr id="3" name="Subtitle 2">
            <a:extLst>
              <a:ext uri="{FF2B5EF4-FFF2-40B4-BE49-F238E27FC236}">
                <a16:creationId xmlns:a16="http://schemas.microsoft.com/office/drawing/2014/main" id="{30801856-2F7D-4FD9-8D02-3AA3966F67C9}"/>
              </a:ext>
            </a:extLst>
          </p:cNvPr>
          <p:cNvSpPr>
            <a:spLocks noGrp="1"/>
          </p:cNvSpPr>
          <p:nvPr>
            <p:ph type="subTitle" idx="1"/>
          </p:nvPr>
        </p:nvSpPr>
        <p:spPr>
          <a:xfrm>
            <a:off x="1524000" y="4046353"/>
            <a:ext cx="9144000" cy="2361835"/>
          </a:xfrm>
        </p:spPr>
        <p:txBody>
          <a:bodyPr>
            <a:normAutofit/>
          </a:bodyPr>
          <a:lstStyle/>
          <a:p>
            <a:r>
              <a:rPr lang="en-US" b="1" dirty="0"/>
              <a:t>Keith Lohse, PhD, </a:t>
            </a:r>
            <a:r>
              <a:rPr lang="en-US" b="1" dirty="0" err="1"/>
              <a:t>PStat</a:t>
            </a:r>
            <a:endParaRPr lang="en-US" b="1" dirty="0"/>
          </a:p>
          <a:p>
            <a:r>
              <a:rPr lang="en-US" dirty="0"/>
              <a:t>Department of Health and Kinesiology</a:t>
            </a:r>
          </a:p>
          <a:p>
            <a:r>
              <a:rPr lang="en-US" dirty="0"/>
              <a:t>Department of Physical Therapy and Athletic Training</a:t>
            </a:r>
          </a:p>
          <a:p>
            <a:r>
              <a:rPr lang="en-US" dirty="0"/>
              <a:t>University of Utah</a:t>
            </a:r>
          </a:p>
          <a:p>
            <a:endParaRPr lang="en-US" dirty="0"/>
          </a:p>
        </p:txBody>
      </p:sp>
      <p:cxnSp>
        <p:nvCxnSpPr>
          <p:cNvPr id="5" name="Straight Connector 4">
            <a:extLst>
              <a:ext uri="{FF2B5EF4-FFF2-40B4-BE49-F238E27FC236}">
                <a16:creationId xmlns:a16="http://schemas.microsoft.com/office/drawing/2014/main" id="{B4898633-B5D9-4F00-9E50-4AC2837B22F5}"/>
              </a:ext>
            </a:extLst>
          </p:cNvPr>
          <p:cNvCxnSpPr>
            <a:cxnSpLocks/>
          </p:cNvCxnSpPr>
          <p:nvPr/>
        </p:nvCxnSpPr>
        <p:spPr>
          <a:xfrm>
            <a:off x="903767" y="3646654"/>
            <a:ext cx="1045180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3D803D0-727D-4B47-98BF-8B79CF9A0021}"/>
              </a:ext>
            </a:extLst>
          </p:cNvPr>
          <p:cNvSpPr>
            <a:spLocks noGrp="1"/>
          </p:cNvSpPr>
          <p:nvPr>
            <p:ph type="sldNum" sz="quarter" idx="12"/>
          </p:nvPr>
        </p:nvSpPr>
        <p:spPr/>
        <p:txBody>
          <a:bodyPr/>
          <a:lstStyle/>
          <a:p>
            <a:fld id="{BE5DCE90-B29F-4709-A514-D112B7F94586}" type="slidenum">
              <a:rPr lang="en-US" smtClean="0"/>
              <a:t>1</a:t>
            </a:fld>
            <a:endParaRPr lang="en-US"/>
          </a:p>
        </p:txBody>
      </p:sp>
      <p:sp>
        <p:nvSpPr>
          <p:cNvPr id="7" name="TextBox 6">
            <a:extLst>
              <a:ext uri="{FF2B5EF4-FFF2-40B4-BE49-F238E27FC236}">
                <a16:creationId xmlns:a16="http://schemas.microsoft.com/office/drawing/2014/main" id="{45CD2907-61C6-46E7-A58D-F9C720E71B53}"/>
              </a:ext>
            </a:extLst>
          </p:cNvPr>
          <p:cNvSpPr txBox="1"/>
          <p:nvPr/>
        </p:nvSpPr>
        <p:spPr>
          <a:xfrm>
            <a:off x="903767" y="6075144"/>
            <a:ext cx="8041450" cy="369332"/>
          </a:xfrm>
          <a:prstGeom prst="rect">
            <a:avLst/>
          </a:prstGeom>
          <a:noFill/>
        </p:spPr>
        <p:txBody>
          <a:bodyPr wrap="square">
            <a:spAutoFit/>
          </a:bodyPr>
          <a:lstStyle/>
          <a:p>
            <a:r>
              <a:rPr lang="en-US" sz="1800" dirty="0"/>
              <a:t>e: </a:t>
            </a:r>
            <a:r>
              <a:rPr lang="en-US" sz="1800" dirty="0">
                <a:solidFill>
                  <a:schemeClr val="accent3"/>
                </a:solidFill>
              </a:rPr>
              <a:t>rehabinformatics@gmail.com</a:t>
            </a:r>
          </a:p>
        </p:txBody>
      </p:sp>
    </p:spTree>
    <p:extLst>
      <p:ext uri="{BB962C8B-B14F-4D97-AF65-F5344CB8AC3E}">
        <p14:creationId xmlns:p14="http://schemas.microsoft.com/office/powerpoint/2010/main" val="82452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2CD0-23CE-47DD-8794-C757229FED19}"/>
              </a:ext>
            </a:extLst>
          </p:cNvPr>
          <p:cNvSpPr>
            <a:spLocks noGrp="1"/>
          </p:cNvSpPr>
          <p:nvPr>
            <p:ph type="title"/>
          </p:nvPr>
        </p:nvSpPr>
        <p:spPr/>
        <p:txBody>
          <a:bodyPr/>
          <a:lstStyle/>
          <a:p>
            <a:r>
              <a:rPr lang="en-US" dirty="0"/>
              <a:t>In the labs…</a:t>
            </a:r>
          </a:p>
        </p:txBody>
      </p:sp>
      <p:sp>
        <p:nvSpPr>
          <p:cNvPr id="4" name="Slide Number Placeholder 3">
            <a:extLst>
              <a:ext uri="{FF2B5EF4-FFF2-40B4-BE49-F238E27FC236}">
                <a16:creationId xmlns:a16="http://schemas.microsoft.com/office/drawing/2014/main" id="{5285B35F-8E47-4419-BC73-4EB11C4CE279}"/>
              </a:ext>
            </a:extLst>
          </p:cNvPr>
          <p:cNvSpPr>
            <a:spLocks noGrp="1"/>
          </p:cNvSpPr>
          <p:nvPr>
            <p:ph type="sldNum" sz="quarter" idx="12"/>
          </p:nvPr>
        </p:nvSpPr>
        <p:spPr/>
        <p:txBody>
          <a:bodyPr/>
          <a:lstStyle/>
          <a:p>
            <a:fld id="{BE5DCE90-B29F-4709-A514-D112B7F94586}" type="slidenum">
              <a:rPr lang="en-US" smtClean="0"/>
              <a:t>10</a:t>
            </a:fld>
            <a:endParaRPr lang="en-US"/>
          </a:p>
        </p:txBody>
      </p:sp>
      <p:graphicFrame>
        <p:nvGraphicFramePr>
          <p:cNvPr id="8" name="Diagram 7">
            <a:extLst>
              <a:ext uri="{FF2B5EF4-FFF2-40B4-BE49-F238E27FC236}">
                <a16:creationId xmlns:a16="http://schemas.microsoft.com/office/drawing/2014/main" id="{EC976DDC-4231-4C44-AACB-2661852EA6EA}"/>
              </a:ext>
            </a:extLst>
          </p:cNvPr>
          <p:cNvGraphicFramePr/>
          <p:nvPr/>
        </p:nvGraphicFramePr>
        <p:xfrm>
          <a:off x="838200" y="1690688"/>
          <a:ext cx="10515599" cy="483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2646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1161-B33D-49E0-A28C-75628D7009C2}"/>
              </a:ext>
            </a:extLst>
          </p:cNvPr>
          <p:cNvSpPr>
            <a:spLocks noGrp="1"/>
          </p:cNvSpPr>
          <p:nvPr>
            <p:ph type="title"/>
          </p:nvPr>
        </p:nvSpPr>
        <p:spPr/>
        <p:txBody>
          <a:bodyPr/>
          <a:lstStyle/>
          <a:p>
            <a:r>
              <a:rPr lang="en-US" dirty="0"/>
              <a:t>Final Lab Notebook</a:t>
            </a:r>
          </a:p>
        </p:txBody>
      </p:sp>
      <p:sp>
        <p:nvSpPr>
          <p:cNvPr id="3" name="Content Placeholder 2">
            <a:extLst>
              <a:ext uri="{FF2B5EF4-FFF2-40B4-BE49-F238E27FC236}">
                <a16:creationId xmlns:a16="http://schemas.microsoft.com/office/drawing/2014/main" id="{BDB8D576-82E7-4C99-B1DC-4EAC10440483}"/>
              </a:ext>
            </a:extLst>
          </p:cNvPr>
          <p:cNvSpPr>
            <a:spLocks noGrp="1"/>
          </p:cNvSpPr>
          <p:nvPr>
            <p:ph idx="1"/>
          </p:nvPr>
        </p:nvSpPr>
        <p:spPr/>
        <p:txBody>
          <a:bodyPr/>
          <a:lstStyle/>
          <a:p>
            <a:r>
              <a:rPr lang="en-US" dirty="0"/>
              <a:t>The final assignment in this course is the development of a lab notebook that serves as a guide/tutorial for how to analyze different types of research designs. </a:t>
            </a:r>
          </a:p>
          <a:p>
            <a:endParaRPr lang="en-US" dirty="0"/>
          </a:p>
          <a:p>
            <a:pPr lvl="1"/>
            <a:r>
              <a:rPr lang="en-US" dirty="0"/>
              <a:t>Work together in as big (or small) of a group as you want.</a:t>
            </a:r>
          </a:p>
          <a:p>
            <a:pPr lvl="2"/>
            <a:r>
              <a:rPr lang="en-US" dirty="0"/>
              <a:t>You need to clearly identify everyone who was in your group. </a:t>
            </a:r>
          </a:p>
          <a:p>
            <a:pPr lvl="2"/>
            <a:r>
              <a:rPr lang="en-US"/>
              <a:t>Students </a:t>
            </a:r>
            <a:r>
              <a:rPr lang="en-US" dirty="0"/>
              <a:t>from the same program often work together as their research is more similar.</a:t>
            </a:r>
          </a:p>
          <a:p>
            <a:pPr lvl="2"/>
            <a:endParaRPr lang="en-US" dirty="0"/>
          </a:p>
          <a:p>
            <a:pPr lvl="1"/>
            <a:r>
              <a:rPr lang="en-US" dirty="0"/>
              <a:t>Integrate your lab assignments, refine them, use screen shots from </a:t>
            </a:r>
            <a:r>
              <a:rPr lang="en-US" dirty="0" err="1"/>
              <a:t>Jamovi</a:t>
            </a:r>
            <a:r>
              <a:rPr lang="en-US" dirty="0"/>
              <a:t>!</a:t>
            </a:r>
          </a:p>
          <a:p>
            <a:pPr lvl="2"/>
            <a:r>
              <a:rPr lang="en-US" dirty="0"/>
              <a:t>You need one chapter for each of the different statistical tests we cover in the class.</a:t>
            </a:r>
          </a:p>
          <a:p>
            <a:pPr lvl="2"/>
            <a:r>
              <a:rPr lang="en-US" dirty="0"/>
              <a:t>But you can include additional examples or designs as desired. </a:t>
            </a:r>
          </a:p>
        </p:txBody>
      </p:sp>
      <p:sp>
        <p:nvSpPr>
          <p:cNvPr id="4" name="Slide Number Placeholder 3">
            <a:extLst>
              <a:ext uri="{FF2B5EF4-FFF2-40B4-BE49-F238E27FC236}">
                <a16:creationId xmlns:a16="http://schemas.microsoft.com/office/drawing/2014/main" id="{1DA88759-4448-4F15-8EC8-70E677FA6328}"/>
              </a:ext>
            </a:extLst>
          </p:cNvPr>
          <p:cNvSpPr>
            <a:spLocks noGrp="1"/>
          </p:cNvSpPr>
          <p:nvPr>
            <p:ph type="sldNum" sz="quarter" idx="12"/>
          </p:nvPr>
        </p:nvSpPr>
        <p:spPr/>
        <p:txBody>
          <a:bodyPr/>
          <a:lstStyle/>
          <a:p>
            <a:fld id="{BE5DCE90-B29F-4709-A514-D112B7F94586}" type="slidenum">
              <a:rPr lang="en-US" smtClean="0"/>
              <a:t>11</a:t>
            </a:fld>
            <a:endParaRPr lang="en-US"/>
          </a:p>
        </p:txBody>
      </p:sp>
    </p:spTree>
    <p:extLst>
      <p:ext uri="{BB962C8B-B14F-4D97-AF65-F5344CB8AC3E}">
        <p14:creationId xmlns:p14="http://schemas.microsoft.com/office/powerpoint/2010/main" val="82611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AB84-F515-4AEC-9F1D-E85F6E553540}"/>
              </a:ext>
            </a:extLst>
          </p:cNvPr>
          <p:cNvSpPr>
            <a:spLocks noGrp="1"/>
          </p:cNvSpPr>
          <p:nvPr>
            <p:ph type="title"/>
          </p:nvPr>
        </p:nvSpPr>
        <p:spPr/>
        <p:txBody>
          <a:bodyPr/>
          <a:lstStyle/>
          <a:p>
            <a:r>
              <a:rPr lang="en-US" dirty="0"/>
              <a:t>Developing Analytic Skills and Knowledge</a:t>
            </a:r>
          </a:p>
        </p:txBody>
      </p:sp>
      <p:sp>
        <p:nvSpPr>
          <p:cNvPr id="4" name="Slide Number Placeholder 3">
            <a:extLst>
              <a:ext uri="{FF2B5EF4-FFF2-40B4-BE49-F238E27FC236}">
                <a16:creationId xmlns:a16="http://schemas.microsoft.com/office/drawing/2014/main" id="{C0F474CF-518E-4821-BB08-EAF50F52CB2D}"/>
              </a:ext>
            </a:extLst>
          </p:cNvPr>
          <p:cNvSpPr>
            <a:spLocks noGrp="1"/>
          </p:cNvSpPr>
          <p:nvPr>
            <p:ph type="sldNum" sz="quarter" idx="12"/>
          </p:nvPr>
        </p:nvSpPr>
        <p:spPr/>
        <p:txBody>
          <a:bodyPr/>
          <a:lstStyle/>
          <a:p>
            <a:fld id="{BE5DCE90-B29F-4709-A514-D112B7F94586}" type="slidenum">
              <a:rPr lang="en-US" smtClean="0"/>
              <a:t>12</a:t>
            </a:fld>
            <a:endParaRPr lang="en-US"/>
          </a:p>
        </p:txBody>
      </p:sp>
      <p:pic>
        <p:nvPicPr>
          <p:cNvPr id="5" name="Content Placeholder 4">
            <a:extLst>
              <a:ext uri="{FF2B5EF4-FFF2-40B4-BE49-F238E27FC236}">
                <a16:creationId xmlns:a16="http://schemas.microsoft.com/office/drawing/2014/main" id="{D61939B8-37B5-477E-A91C-669341CA50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25"/>
          <a:stretch/>
        </p:blipFill>
        <p:spPr>
          <a:xfrm>
            <a:off x="3078480" y="1641678"/>
            <a:ext cx="6035040" cy="3777094"/>
          </a:xfrm>
          <a:prstGeom prst="rect">
            <a:avLst/>
          </a:prstGeom>
        </p:spPr>
      </p:pic>
      <p:sp>
        <p:nvSpPr>
          <p:cNvPr id="6" name="TextBox 5">
            <a:extLst>
              <a:ext uri="{FF2B5EF4-FFF2-40B4-BE49-F238E27FC236}">
                <a16:creationId xmlns:a16="http://schemas.microsoft.com/office/drawing/2014/main" id="{73308344-4AA9-45C4-A13C-083B81BCB172}"/>
              </a:ext>
            </a:extLst>
          </p:cNvPr>
          <p:cNvSpPr txBox="1"/>
          <p:nvPr/>
        </p:nvSpPr>
        <p:spPr>
          <a:xfrm>
            <a:off x="673768" y="5666874"/>
            <a:ext cx="10680032" cy="923330"/>
          </a:xfrm>
          <a:prstGeom prst="rect">
            <a:avLst/>
          </a:prstGeom>
          <a:noFill/>
        </p:spPr>
        <p:txBody>
          <a:bodyPr wrap="square" rtlCol="0">
            <a:spAutoFit/>
          </a:bodyPr>
          <a:lstStyle/>
          <a:p>
            <a:pPr algn="ctr"/>
            <a:r>
              <a:rPr lang="en-US" dirty="0"/>
              <a:t>R is a statistical programming language that is free and tremendously powerful. However, it is also code-based, so the learning curve is steeper. </a:t>
            </a:r>
          </a:p>
          <a:p>
            <a:pPr algn="ctr"/>
            <a:r>
              <a:rPr lang="en-US" dirty="0"/>
              <a:t>I think the effort is well worth it, as it will give you tremendous freedom and skill in your future work. </a:t>
            </a:r>
          </a:p>
        </p:txBody>
      </p:sp>
    </p:spTree>
    <p:extLst>
      <p:ext uri="{BB962C8B-B14F-4D97-AF65-F5344CB8AC3E}">
        <p14:creationId xmlns:p14="http://schemas.microsoft.com/office/powerpoint/2010/main" val="3310035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62928D3-0CD9-43ED-A9B0-2736A3FA6906}"/>
              </a:ext>
            </a:extLst>
          </p:cNvPr>
          <p:cNvPicPr>
            <a:picLocks noChangeAspect="1"/>
          </p:cNvPicPr>
          <p:nvPr/>
        </p:nvPicPr>
        <p:blipFill rotWithShape="1">
          <a:blip r:embed="rId2">
            <a:extLst>
              <a:ext uri="{28A0092B-C50C-407E-A947-70E740481C1C}">
                <a14:useLocalDpi xmlns:a14="http://schemas.microsoft.com/office/drawing/2010/main" val="0"/>
              </a:ext>
            </a:extLst>
          </a:blip>
          <a:srcRect l="625"/>
          <a:stretch/>
        </p:blipFill>
        <p:spPr>
          <a:xfrm>
            <a:off x="3078480" y="1641678"/>
            <a:ext cx="6035040" cy="3777094"/>
          </a:xfrm>
          <a:prstGeom prst="rect">
            <a:avLst/>
          </a:prstGeom>
        </p:spPr>
      </p:pic>
      <p:sp>
        <p:nvSpPr>
          <p:cNvPr id="2" name="Title 1">
            <a:extLst>
              <a:ext uri="{FF2B5EF4-FFF2-40B4-BE49-F238E27FC236}">
                <a16:creationId xmlns:a16="http://schemas.microsoft.com/office/drawing/2014/main" id="{42F5AB84-F515-4AEC-9F1D-E85F6E553540}"/>
              </a:ext>
            </a:extLst>
          </p:cNvPr>
          <p:cNvSpPr>
            <a:spLocks noGrp="1"/>
          </p:cNvSpPr>
          <p:nvPr>
            <p:ph type="title"/>
          </p:nvPr>
        </p:nvSpPr>
        <p:spPr/>
        <p:txBody>
          <a:bodyPr/>
          <a:lstStyle/>
          <a:p>
            <a:r>
              <a:rPr lang="en-US" dirty="0"/>
              <a:t>Developing Analytic Skills and Knowledge</a:t>
            </a:r>
          </a:p>
        </p:txBody>
      </p:sp>
      <p:sp>
        <p:nvSpPr>
          <p:cNvPr id="4" name="Slide Number Placeholder 3">
            <a:extLst>
              <a:ext uri="{FF2B5EF4-FFF2-40B4-BE49-F238E27FC236}">
                <a16:creationId xmlns:a16="http://schemas.microsoft.com/office/drawing/2014/main" id="{C0F474CF-518E-4821-BB08-EAF50F52CB2D}"/>
              </a:ext>
            </a:extLst>
          </p:cNvPr>
          <p:cNvSpPr>
            <a:spLocks noGrp="1"/>
          </p:cNvSpPr>
          <p:nvPr>
            <p:ph type="sldNum" sz="quarter" idx="12"/>
          </p:nvPr>
        </p:nvSpPr>
        <p:spPr/>
        <p:txBody>
          <a:bodyPr/>
          <a:lstStyle/>
          <a:p>
            <a:fld id="{BE5DCE90-B29F-4709-A514-D112B7F94586}" type="slidenum">
              <a:rPr lang="en-US" smtClean="0"/>
              <a:t>13</a:t>
            </a:fld>
            <a:endParaRPr lang="en-US"/>
          </a:p>
        </p:txBody>
      </p:sp>
      <p:pic>
        <p:nvPicPr>
          <p:cNvPr id="7" name="Picture 6">
            <a:extLst>
              <a:ext uri="{FF2B5EF4-FFF2-40B4-BE49-F238E27FC236}">
                <a16:creationId xmlns:a16="http://schemas.microsoft.com/office/drawing/2014/main" id="{A03D31B3-1DFF-4768-98F9-9E6BEAE24ABB}"/>
              </a:ext>
            </a:extLst>
          </p:cNvPr>
          <p:cNvPicPr>
            <a:picLocks noChangeAspect="1"/>
          </p:cNvPicPr>
          <p:nvPr/>
        </p:nvPicPr>
        <p:blipFill>
          <a:blip r:embed="rId3"/>
          <a:stretch>
            <a:fillRect/>
          </a:stretch>
        </p:blipFill>
        <p:spPr>
          <a:xfrm rot="957697">
            <a:off x="6727210" y="3856564"/>
            <a:ext cx="914400" cy="914400"/>
          </a:xfrm>
          <a:prstGeom prst="rect">
            <a:avLst/>
          </a:prstGeom>
        </p:spPr>
      </p:pic>
      <p:sp>
        <p:nvSpPr>
          <p:cNvPr id="12" name="TextBox 11">
            <a:extLst>
              <a:ext uri="{FF2B5EF4-FFF2-40B4-BE49-F238E27FC236}">
                <a16:creationId xmlns:a16="http://schemas.microsoft.com/office/drawing/2014/main" id="{061B8B6F-6E8D-4E9E-8DEC-9D5FD0104623}"/>
              </a:ext>
            </a:extLst>
          </p:cNvPr>
          <p:cNvSpPr txBox="1"/>
          <p:nvPr/>
        </p:nvSpPr>
        <p:spPr>
          <a:xfrm>
            <a:off x="673768" y="5666874"/>
            <a:ext cx="10680032" cy="923330"/>
          </a:xfrm>
          <a:prstGeom prst="rect">
            <a:avLst/>
          </a:prstGeom>
          <a:noFill/>
        </p:spPr>
        <p:txBody>
          <a:bodyPr wrap="square" rtlCol="0">
            <a:spAutoFit/>
          </a:bodyPr>
          <a:lstStyle/>
          <a:p>
            <a:pPr algn="ctr"/>
            <a:r>
              <a:rPr lang="en-US" dirty="0"/>
              <a:t>In this course, we will focus on </a:t>
            </a:r>
            <a:r>
              <a:rPr lang="en-US" dirty="0" err="1"/>
              <a:t>Jamovi</a:t>
            </a:r>
            <a:r>
              <a:rPr lang="en-US" dirty="0"/>
              <a:t>, which is a free program that provides a graphical user interface that implements R code. If you are really interested in R, you can export the code from the menu driven actions in </a:t>
            </a:r>
            <a:r>
              <a:rPr lang="en-US" dirty="0" err="1"/>
              <a:t>Jamovi</a:t>
            </a:r>
            <a:r>
              <a:rPr lang="en-US" dirty="0"/>
              <a:t> to implement the same actions in R. </a:t>
            </a:r>
          </a:p>
        </p:txBody>
      </p:sp>
    </p:spTree>
    <p:extLst>
      <p:ext uri="{BB962C8B-B14F-4D97-AF65-F5344CB8AC3E}">
        <p14:creationId xmlns:p14="http://schemas.microsoft.com/office/powerpoint/2010/main" val="3866698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62928D3-0CD9-43ED-A9B0-2736A3FA6906}"/>
              </a:ext>
            </a:extLst>
          </p:cNvPr>
          <p:cNvPicPr>
            <a:picLocks noChangeAspect="1"/>
          </p:cNvPicPr>
          <p:nvPr/>
        </p:nvPicPr>
        <p:blipFill rotWithShape="1">
          <a:blip r:embed="rId2">
            <a:extLst>
              <a:ext uri="{28A0092B-C50C-407E-A947-70E740481C1C}">
                <a14:useLocalDpi xmlns:a14="http://schemas.microsoft.com/office/drawing/2010/main" val="0"/>
              </a:ext>
            </a:extLst>
          </a:blip>
          <a:srcRect l="625"/>
          <a:stretch/>
        </p:blipFill>
        <p:spPr>
          <a:xfrm>
            <a:off x="3078480" y="1641678"/>
            <a:ext cx="6035040" cy="3777094"/>
          </a:xfrm>
          <a:prstGeom prst="rect">
            <a:avLst/>
          </a:prstGeom>
        </p:spPr>
      </p:pic>
      <p:sp>
        <p:nvSpPr>
          <p:cNvPr id="2" name="Title 1">
            <a:extLst>
              <a:ext uri="{FF2B5EF4-FFF2-40B4-BE49-F238E27FC236}">
                <a16:creationId xmlns:a16="http://schemas.microsoft.com/office/drawing/2014/main" id="{42F5AB84-F515-4AEC-9F1D-E85F6E553540}"/>
              </a:ext>
            </a:extLst>
          </p:cNvPr>
          <p:cNvSpPr>
            <a:spLocks noGrp="1"/>
          </p:cNvSpPr>
          <p:nvPr>
            <p:ph type="title"/>
          </p:nvPr>
        </p:nvSpPr>
        <p:spPr/>
        <p:txBody>
          <a:bodyPr/>
          <a:lstStyle/>
          <a:p>
            <a:r>
              <a:rPr lang="en-US" dirty="0"/>
              <a:t>Developing Analytic Skills and Knowledge</a:t>
            </a:r>
          </a:p>
        </p:txBody>
      </p:sp>
      <p:sp>
        <p:nvSpPr>
          <p:cNvPr id="4" name="Slide Number Placeholder 3">
            <a:extLst>
              <a:ext uri="{FF2B5EF4-FFF2-40B4-BE49-F238E27FC236}">
                <a16:creationId xmlns:a16="http://schemas.microsoft.com/office/drawing/2014/main" id="{C0F474CF-518E-4821-BB08-EAF50F52CB2D}"/>
              </a:ext>
            </a:extLst>
          </p:cNvPr>
          <p:cNvSpPr>
            <a:spLocks noGrp="1"/>
          </p:cNvSpPr>
          <p:nvPr>
            <p:ph type="sldNum" sz="quarter" idx="12"/>
          </p:nvPr>
        </p:nvSpPr>
        <p:spPr/>
        <p:txBody>
          <a:bodyPr/>
          <a:lstStyle/>
          <a:p>
            <a:fld id="{BE5DCE90-B29F-4709-A514-D112B7F94586}" type="slidenum">
              <a:rPr lang="en-US" smtClean="0"/>
              <a:t>14</a:t>
            </a:fld>
            <a:endParaRPr lang="en-US"/>
          </a:p>
        </p:txBody>
      </p:sp>
      <p:pic>
        <p:nvPicPr>
          <p:cNvPr id="6" name="Picture 5">
            <a:extLst>
              <a:ext uri="{FF2B5EF4-FFF2-40B4-BE49-F238E27FC236}">
                <a16:creationId xmlns:a16="http://schemas.microsoft.com/office/drawing/2014/main" id="{0F7B33AF-2133-4BA7-B6B2-563BA7DA2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02330">
            <a:off x="4555958" y="3862129"/>
            <a:ext cx="914400" cy="914400"/>
          </a:xfrm>
          <a:prstGeom prst="rect">
            <a:avLst/>
          </a:prstGeom>
        </p:spPr>
      </p:pic>
      <p:pic>
        <p:nvPicPr>
          <p:cNvPr id="7" name="Picture 6">
            <a:extLst>
              <a:ext uri="{FF2B5EF4-FFF2-40B4-BE49-F238E27FC236}">
                <a16:creationId xmlns:a16="http://schemas.microsoft.com/office/drawing/2014/main" id="{A03D31B3-1DFF-4768-98F9-9E6BEAE24ABB}"/>
              </a:ext>
            </a:extLst>
          </p:cNvPr>
          <p:cNvPicPr>
            <a:picLocks noChangeAspect="1"/>
          </p:cNvPicPr>
          <p:nvPr/>
        </p:nvPicPr>
        <p:blipFill>
          <a:blip r:embed="rId4"/>
          <a:stretch>
            <a:fillRect/>
          </a:stretch>
        </p:blipFill>
        <p:spPr>
          <a:xfrm rot="957697">
            <a:off x="6727210" y="3856564"/>
            <a:ext cx="914400" cy="914400"/>
          </a:xfrm>
          <a:prstGeom prst="rect">
            <a:avLst/>
          </a:prstGeom>
        </p:spPr>
      </p:pic>
      <p:sp>
        <p:nvSpPr>
          <p:cNvPr id="12" name="TextBox 11">
            <a:extLst>
              <a:ext uri="{FF2B5EF4-FFF2-40B4-BE49-F238E27FC236}">
                <a16:creationId xmlns:a16="http://schemas.microsoft.com/office/drawing/2014/main" id="{061B8B6F-6E8D-4E9E-8DEC-9D5FD0104623}"/>
              </a:ext>
            </a:extLst>
          </p:cNvPr>
          <p:cNvSpPr txBox="1"/>
          <p:nvPr/>
        </p:nvSpPr>
        <p:spPr>
          <a:xfrm>
            <a:off x="673768" y="5618746"/>
            <a:ext cx="10680032" cy="923330"/>
          </a:xfrm>
          <a:prstGeom prst="rect">
            <a:avLst/>
          </a:prstGeom>
          <a:noFill/>
        </p:spPr>
        <p:txBody>
          <a:bodyPr wrap="square" rtlCol="0">
            <a:spAutoFit/>
          </a:bodyPr>
          <a:lstStyle/>
          <a:p>
            <a:pPr algn="ctr"/>
            <a:r>
              <a:rPr lang="en-US" dirty="0"/>
              <a:t>SPSS is a paid statistical program from IBM that uses a proprietary 4GL language. It is also very good, but its cost can be prohibitive for many students. If you have access to SPSS, you are welcome to use it in the course. </a:t>
            </a:r>
            <a:r>
              <a:rPr lang="en-US" dirty="0" err="1"/>
              <a:t>Jamovi</a:t>
            </a:r>
            <a:r>
              <a:rPr lang="en-US" dirty="0"/>
              <a:t> has a very similar interface to SPSS, so if you practice with </a:t>
            </a:r>
            <a:r>
              <a:rPr lang="en-US" dirty="0" err="1"/>
              <a:t>Jamovi</a:t>
            </a:r>
            <a:r>
              <a:rPr lang="en-US" dirty="0"/>
              <a:t> here, your skills should transfer to SPSS later. </a:t>
            </a:r>
          </a:p>
        </p:txBody>
      </p:sp>
    </p:spTree>
    <p:extLst>
      <p:ext uri="{BB962C8B-B14F-4D97-AF65-F5344CB8AC3E}">
        <p14:creationId xmlns:p14="http://schemas.microsoft.com/office/powerpoint/2010/main" val="2824645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AB84-F515-4AEC-9F1D-E85F6E553540}"/>
              </a:ext>
            </a:extLst>
          </p:cNvPr>
          <p:cNvSpPr>
            <a:spLocks noGrp="1"/>
          </p:cNvSpPr>
          <p:nvPr>
            <p:ph type="title"/>
          </p:nvPr>
        </p:nvSpPr>
        <p:spPr/>
        <p:txBody>
          <a:bodyPr/>
          <a:lstStyle/>
          <a:p>
            <a:r>
              <a:rPr lang="en-US" dirty="0"/>
              <a:t>Developing Analytic Skills and Knowledge</a:t>
            </a:r>
          </a:p>
        </p:txBody>
      </p:sp>
      <p:sp>
        <p:nvSpPr>
          <p:cNvPr id="4" name="Slide Number Placeholder 3">
            <a:extLst>
              <a:ext uri="{FF2B5EF4-FFF2-40B4-BE49-F238E27FC236}">
                <a16:creationId xmlns:a16="http://schemas.microsoft.com/office/drawing/2014/main" id="{C0F474CF-518E-4821-BB08-EAF50F52CB2D}"/>
              </a:ext>
            </a:extLst>
          </p:cNvPr>
          <p:cNvSpPr>
            <a:spLocks noGrp="1"/>
          </p:cNvSpPr>
          <p:nvPr>
            <p:ph type="sldNum" sz="quarter" idx="12"/>
          </p:nvPr>
        </p:nvSpPr>
        <p:spPr/>
        <p:txBody>
          <a:bodyPr/>
          <a:lstStyle/>
          <a:p>
            <a:fld id="{BE5DCE90-B29F-4709-A514-D112B7F94586}" type="slidenum">
              <a:rPr lang="en-US" smtClean="0"/>
              <a:t>15</a:t>
            </a:fld>
            <a:endParaRPr lang="en-US"/>
          </a:p>
        </p:txBody>
      </p:sp>
      <p:pic>
        <p:nvPicPr>
          <p:cNvPr id="6" name="Picture 5">
            <a:extLst>
              <a:ext uri="{FF2B5EF4-FFF2-40B4-BE49-F238E27FC236}">
                <a16:creationId xmlns:a16="http://schemas.microsoft.com/office/drawing/2014/main" id="{0F7B33AF-2133-4BA7-B6B2-563BA7DA2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179" y="4295280"/>
            <a:ext cx="914400" cy="914400"/>
          </a:xfrm>
          <a:prstGeom prst="rect">
            <a:avLst/>
          </a:prstGeom>
        </p:spPr>
      </p:pic>
      <p:pic>
        <p:nvPicPr>
          <p:cNvPr id="7" name="Picture 6">
            <a:extLst>
              <a:ext uri="{FF2B5EF4-FFF2-40B4-BE49-F238E27FC236}">
                <a16:creationId xmlns:a16="http://schemas.microsoft.com/office/drawing/2014/main" id="{A03D31B3-1DFF-4768-98F9-9E6BEAE24ABB}"/>
              </a:ext>
            </a:extLst>
          </p:cNvPr>
          <p:cNvPicPr>
            <a:picLocks noChangeAspect="1"/>
          </p:cNvPicPr>
          <p:nvPr/>
        </p:nvPicPr>
        <p:blipFill>
          <a:blip r:embed="rId3"/>
          <a:stretch>
            <a:fillRect/>
          </a:stretch>
        </p:blipFill>
        <p:spPr>
          <a:xfrm>
            <a:off x="1211179" y="2006390"/>
            <a:ext cx="914400" cy="914400"/>
          </a:xfrm>
          <a:prstGeom prst="rect">
            <a:avLst/>
          </a:prstGeom>
        </p:spPr>
      </p:pic>
      <p:sp>
        <p:nvSpPr>
          <p:cNvPr id="12" name="TextBox 11">
            <a:extLst>
              <a:ext uri="{FF2B5EF4-FFF2-40B4-BE49-F238E27FC236}">
                <a16:creationId xmlns:a16="http://schemas.microsoft.com/office/drawing/2014/main" id="{061B8B6F-6E8D-4E9E-8DEC-9D5FD0104623}"/>
              </a:ext>
            </a:extLst>
          </p:cNvPr>
          <p:cNvSpPr txBox="1"/>
          <p:nvPr/>
        </p:nvSpPr>
        <p:spPr>
          <a:xfrm>
            <a:off x="2646948" y="2006390"/>
            <a:ext cx="8706852" cy="3046988"/>
          </a:xfrm>
          <a:prstGeom prst="rect">
            <a:avLst/>
          </a:prstGeom>
          <a:noFill/>
        </p:spPr>
        <p:txBody>
          <a:bodyPr wrap="square" rtlCol="0">
            <a:spAutoFit/>
          </a:bodyPr>
          <a:lstStyle/>
          <a:p>
            <a:r>
              <a:rPr lang="en-US" sz="2400" dirty="0"/>
              <a:t>I have significant expertise with all three of these programs. You are welcome to use any of them in this course and I am happy to work with you on your own data in office hours or in the various lab assignments that we have. </a:t>
            </a:r>
          </a:p>
          <a:p>
            <a:endParaRPr lang="en-US" sz="2400" dirty="0"/>
          </a:p>
          <a:p>
            <a:r>
              <a:rPr lang="en-US" sz="2400" dirty="0"/>
              <a:t>You are also welcome to use other statistical programs (STATA, </a:t>
            </a:r>
            <a:r>
              <a:rPr lang="en-US" sz="2400" dirty="0" err="1"/>
              <a:t>Statistica</a:t>
            </a:r>
            <a:r>
              <a:rPr lang="en-US" sz="2400" dirty="0"/>
              <a:t>, etc.), but I have much less experience with these programs and will be less able to help you.</a:t>
            </a:r>
          </a:p>
        </p:txBody>
      </p:sp>
      <p:pic>
        <p:nvPicPr>
          <p:cNvPr id="13" name="Picture 12">
            <a:extLst>
              <a:ext uri="{FF2B5EF4-FFF2-40B4-BE49-F238E27FC236}">
                <a16:creationId xmlns:a16="http://schemas.microsoft.com/office/drawing/2014/main" id="{C2507DD0-418A-41E4-929B-372CDF9F9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179" y="3150835"/>
            <a:ext cx="914400" cy="914400"/>
          </a:xfrm>
          <a:prstGeom prst="rect">
            <a:avLst/>
          </a:prstGeom>
        </p:spPr>
      </p:pic>
      <p:cxnSp>
        <p:nvCxnSpPr>
          <p:cNvPr id="15" name="Connector: Elbow 14">
            <a:extLst>
              <a:ext uri="{FF2B5EF4-FFF2-40B4-BE49-F238E27FC236}">
                <a16:creationId xmlns:a16="http://schemas.microsoft.com/office/drawing/2014/main" id="{4EC28BD3-2A51-4288-8518-33AE176D2400}"/>
              </a:ext>
            </a:extLst>
          </p:cNvPr>
          <p:cNvCxnSpPr>
            <a:stCxn id="13" idx="1"/>
            <a:endCxn id="7" idx="1"/>
          </p:cNvCxnSpPr>
          <p:nvPr/>
        </p:nvCxnSpPr>
        <p:spPr>
          <a:xfrm rot="10800000">
            <a:off x="1211179" y="2463591"/>
            <a:ext cx="12700" cy="1144445"/>
          </a:xfrm>
          <a:prstGeom prst="bentConnector3">
            <a:avLst>
              <a:gd name="adj1" fmla="val 1800000"/>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01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1161-B33D-49E0-A28C-75628D7009C2}"/>
              </a:ext>
            </a:extLst>
          </p:cNvPr>
          <p:cNvSpPr>
            <a:spLocks noGrp="1"/>
          </p:cNvSpPr>
          <p:nvPr>
            <p:ph type="title"/>
          </p:nvPr>
        </p:nvSpPr>
        <p:spPr/>
        <p:txBody>
          <a:bodyPr/>
          <a:lstStyle/>
          <a:p>
            <a:r>
              <a:rPr lang="en-US" dirty="0"/>
              <a:t>Grades in the Course</a:t>
            </a:r>
          </a:p>
        </p:txBody>
      </p:sp>
      <p:sp>
        <p:nvSpPr>
          <p:cNvPr id="3" name="Content Placeholder 2">
            <a:extLst>
              <a:ext uri="{FF2B5EF4-FFF2-40B4-BE49-F238E27FC236}">
                <a16:creationId xmlns:a16="http://schemas.microsoft.com/office/drawing/2014/main" id="{BDB8D576-82E7-4C99-B1DC-4EAC10440483}"/>
              </a:ext>
            </a:extLst>
          </p:cNvPr>
          <p:cNvSpPr>
            <a:spLocks noGrp="1"/>
          </p:cNvSpPr>
          <p:nvPr>
            <p:ph idx="1"/>
          </p:nvPr>
        </p:nvSpPr>
        <p:spPr/>
        <p:txBody>
          <a:bodyPr/>
          <a:lstStyle/>
          <a:p>
            <a:r>
              <a:rPr lang="en-US" dirty="0"/>
              <a:t>This course is based around gaining experience points (XP), which is based on the number and quality of assignments that you submit. </a:t>
            </a:r>
          </a:p>
          <a:p>
            <a:endParaRPr lang="en-US" dirty="0"/>
          </a:p>
          <a:p>
            <a:pPr lvl="1"/>
            <a:r>
              <a:rPr lang="en-US" dirty="0"/>
              <a:t>Online Quizzes (30% of XP)</a:t>
            </a:r>
          </a:p>
          <a:p>
            <a:pPr lvl="1"/>
            <a:r>
              <a:rPr lang="en-US" dirty="0"/>
              <a:t>Lab Assignments (50% of XP)</a:t>
            </a:r>
          </a:p>
          <a:p>
            <a:pPr lvl="1"/>
            <a:r>
              <a:rPr lang="en-US" dirty="0"/>
              <a:t>Final Lab Notebook (20% of XP)</a:t>
            </a:r>
          </a:p>
          <a:p>
            <a:pPr lvl="1"/>
            <a:endParaRPr lang="en-US" dirty="0"/>
          </a:p>
          <a:p>
            <a:r>
              <a:rPr lang="en-US" dirty="0"/>
              <a:t>See the course schedule on Canvas for the modules/designs that we will be covering. </a:t>
            </a:r>
          </a:p>
        </p:txBody>
      </p:sp>
      <p:sp>
        <p:nvSpPr>
          <p:cNvPr id="4" name="Slide Number Placeholder 3">
            <a:extLst>
              <a:ext uri="{FF2B5EF4-FFF2-40B4-BE49-F238E27FC236}">
                <a16:creationId xmlns:a16="http://schemas.microsoft.com/office/drawing/2014/main" id="{1DA88759-4448-4F15-8EC8-70E677FA6328}"/>
              </a:ext>
            </a:extLst>
          </p:cNvPr>
          <p:cNvSpPr>
            <a:spLocks noGrp="1"/>
          </p:cNvSpPr>
          <p:nvPr>
            <p:ph type="sldNum" sz="quarter" idx="12"/>
          </p:nvPr>
        </p:nvSpPr>
        <p:spPr/>
        <p:txBody>
          <a:bodyPr/>
          <a:lstStyle/>
          <a:p>
            <a:fld id="{BE5DCE90-B29F-4709-A514-D112B7F94586}" type="slidenum">
              <a:rPr lang="en-US" smtClean="0"/>
              <a:t>16</a:t>
            </a:fld>
            <a:endParaRPr lang="en-US"/>
          </a:p>
        </p:txBody>
      </p:sp>
    </p:spTree>
    <p:extLst>
      <p:ext uri="{BB962C8B-B14F-4D97-AF65-F5344CB8AC3E}">
        <p14:creationId xmlns:p14="http://schemas.microsoft.com/office/powerpoint/2010/main" val="192787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43C3-DF84-4B3A-84B5-2F8D444AB87B}"/>
              </a:ext>
            </a:extLst>
          </p:cNvPr>
          <p:cNvSpPr>
            <a:spLocks noGrp="1"/>
          </p:cNvSpPr>
          <p:nvPr>
            <p:ph type="title"/>
          </p:nvPr>
        </p:nvSpPr>
        <p:spPr/>
        <p:txBody>
          <a:bodyPr/>
          <a:lstStyle/>
          <a:p>
            <a:r>
              <a:rPr lang="en-US"/>
              <a:t>Conclusions</a:t>
            </a:r>
            <a:endParaRPr lang="en-US" dirty="0"/>
          </a:p>
        </p:txBody>
      </p:sp>
      <p:sp>
        <p:nvSpPr>
          <p:cNvPr id="3" name="Content Placeholder 2">
            <a:extLst>
              <a:ext uri="{FF2B5EF4-FFF2-40B4-BE49-F238E27FC236}">
                <a16:creationId xmlns:a16="http://schemas.microsoft.com/office/drawing/2014/main" id="{3D85E6BF-E46D-439B-A223-C4EBEAC9C903}"/>
              </a:ext>
            </a:extLst>
          </p:cNvPr>
          <p:cNvSpPr>
            <a:spLocks noGrp="1"/>
          </p:cNvSpPr>
          <p:nvPr>
            <p:ph idx="1"/>
          </p:nvPr>
        </p:nvSpPr>
        <p:spPr>
          <a:xfrm>
            <a:off x="4671390" y="1825625"/>
            <a:ext cx="6682409" cy="4351338"/>
          </a:xfrm>
        </p:spPr>
        <p:txBody>
          <a:bodyPr>
            <a:normAutofit/>
          </a:bodyPr>
          <a:lstStyle/>
          <a:p>
            <a:r>
              <a:rPr lang="en-US" dirty="0"/>
              <a:t>So that is a lot, but please take a look at the syllabus on Canvas. </a:t>
            </a:r>
          </a:p>
          <a:p>
            <a:pPr lvl="1"/>
            <a:r>
              <a:rPr lang="en-US" dirty="0">
                <a:solidFill>
                  <a:schemeClr val="accent3"/>
                </a:solidFill>
              </a:rPr>
              <a:t>Please also complete the pre-class survey if you haven’t already.</a:t>
            </a:r>
          </a:p>
          <a:p>
            <a:pPr lvl="1"/>
            <a:endParaRPr lang="en-US" dirty="0">
              <a:solidFill>
                <a:schemeClr val="accent3"/>
              </a:solidFill>
            </a:endParaRPr>
          </a:p>
          <a:p>
            <a:r>
              <a:rPr lang="en-US" dirty="0"/>
              <a:t>We’ll now break into our first lab assignment (mostly about installing </a:t>
            </a:r>
            <a:r>
              <a:rPr lang="en-US" dirty="0" err="1"/>
              <a:t>Jamovi</a:t>
            </a:r>
            <a:r>
              <a:rPr lang="en-US" dirty="0"/>
              <a:t>) and work in small groups.</a:t>
            </a:r>
          </a:p>
          <a:p>
            <a:pPr lvl="1"/>
            <a:r>
              <a:rPr lang="en-US" dirty="0">
                <a:solidFill>
                  <a:schemeClr val="accent3"/>
                </a:solidFill>
              </a:rPr>
              <a:t>We’ll come back together at the end to see if questions crop-up.</a:t>
            </a:r>
            <a:endParaRPr lang="en-US" dirty="0"/>
          </a:p>
        </p:txBody>
      </p:sp>
      <p:sp>
        <p:nvSpPr>
          <p:cNvPr id="4" name="Slide Number Placeholder 3">
            <a:extLst>
              <a:ext uri="{FF2B5EF4-FFF2-40B4-BE49-F238E27FC236}">
                <a16:creationId xmlns:a16="http://schemas.microsoft.com/office/drawing/2014/main" id="{216B439C-C4B0-4B7A-AE9C-8E5AECF4090D}"/>
              </a:ext>
            </a:extLst>
          </p:cNvPr>
          <p:cNvSpPr>
            <a:spLocks noGrp="1"/>
          </p:cNvSpPr>
          <p:nvPr>
            <p:ph type="sldNum" sz="quarter" idx="12"/>
          </p:nvPr>
        </p:nvSpPr>
        <p:spPr/>
        <p:txBody>
          <a:bodyPr/>
          <a:lstStyle/>
          <a:p>
            <a:fld id="{BE5DCE90-B29F-4709-A514-D112B7F94586}" type="slidenum">
              <a:rPr lang="en-US" smtClean="0"/>
              <a:t>17</a:t>
            </a:fld>
            <a:endParaRPr lang="en-US"/>
          </a:p>
        </p:txBody>
      </p:sp>
      <p:pic>
        <p:nvPicPr>
          <p:cNvPr id="6" name="Picture 5">
            <a:extLst>
              <a:ext uri="{FF2B5EF4-FFF2-40B4-BE49-F238E27FC236}">
                <a16:creationId xmlns:a16="http://schemas.microsoft.com/office/drawing/2014/main" id="{020383BA-6121-4B83-B650-330666E12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774" y="1690688"/>
            <a:ext cx="3429000" cy="4572000"/>
          </a:xfrm>
          <a:prstGeom prst="rect">
            <a:avLst/>
          </a:prstGeom>
          <a:ln w="28575">
            <a:solidFill>
              <a:schemeClr val="bg1"/>
            </a:solidFill>
          </a:ln>
        </p:spPr>
      </p:pic>
      <p:sp>
        <p:nvSpPr>
          <p:cNvPr id="7" name="Speech Bubble: Rectangle with Corners Rounded 6">
            <a:extLst>
              <a:ext uri="{FF2B5EF4-FFF2-40B4-BE49-F238E27FC236}">
                <a16:creationId xmlns:a16="http://schemas.microsoft.com/office/drawing/2014/main" id="{DCEA1561-D011-4644-A286-5D1C227727D5}"/>
              </a:ext>
            </a:extLst>
          </p:cNvPr>
          <p:cNvSpPr/>
          <p:nvPr/>
        </p:nvSpPr>
        <p:spPr>
          <a:xfrm>
            <a:off x="1033670" y="1825625"/>
            <a:ext cx="1938130" cy="957332"/>
          </a:xfrm>
          <a:prstGeom prst="wedgeRoundRectCallout">
            <a:avLst>
              <a:gd name="adj1" fmla="val 46558"/>
              <a:gd name="adj2" fmla="val 9007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That’s a lot to process…</a:t>
            </a:r>
          </a:p>
        </p:txBody>
      </p:sp>
      <p:sp>
        <p:nvSpPr>
          <p:cNvPr id="9" name="TextBox 8">
            <a:extLst>
              <a:ext uri="{FF2B5EF4-FFF2-40B4-BE49-F238E27FC236}">
                <a16:creationId xmlns:a16="http://schemas.microsoft.com/office/drawing/2014/main" id="{2121CFEA-63B4-4699-A785-357FEF55B067}"/>
              </a:ext>
            </a:extLst>
          </p:cNvPr>
          <p:cNvSpPr txBox="1"/>
          <p:nvPr/>
        </p:nvSpPr>
        <p:spPr>
          <a:xfrm>
            <a:off x="838200" y="6262688"/>
            <a:ext cx="2182650" cy="307777"/>
          </a:xfrm>
          <a:prstGeom prst="rect">
            <a:avLst/>
          </a:prstGeom>
          <a:noFill/>
        </p:spPr>
        <p:txBody>
          <a:bodyPr wrap="none" rtlCol="0">
            <a:spAutoFit/>
          </a:bodyPr>
          <a:lstStyle/>
          <a:p>
            <a:pPr algn="ctr"/>
            <a:r>
              <a:rPr lang="en-US" sz="1400" dirty="0">
                <a:solidFill>
                  <a:schemeClr val="accent5"/>
                </a:solidFill>
              </a:rPr>
              <a:t>[Olive, a very smart beagle]</a:t>
            </a:r>
          </a:p>
        </p:txBody>
      </p:sp>
    </p:spTree>
    <p:extLst>
      <p:ext uri="{BB962C8B-B14F-4D97-AF65-F5344CB8AC3E}">
        <p14:creationId xmlns:p14="http://schemas.microsoft.com/office/powerpoint/2010/main" val="272819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4B3B-A307-445A-961F-B2C190A15D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9034AC-B302-4D38-B19D-6B1801A899E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CABA5A1-20A5-420B-8B18-E72CE53BB7ED}"/>
              </a:ext>
            </a:extLst>
          </p:cNvPr>
          <p:cNvSpPr>
            <a:spLocks noGrp="1"/>
          </p:cNvSpPr>
          <p:nvPr>
            <p:ph type="sldNum" sz="quarter" idx="12"/>
          </p:nvPr>
        </p:nvSpPr>
        <p:spPr/>
        <p:txBody>
          <a:bodyPr/>
          <a:lstStyle/>
          <a:p>
            <a:fld id="{BE5DCE90-B29F-4709-A514-D112B7F94586}" type="slidenum">
              <a:rPr lang="en-US" smtClean="0"/>
              <a:t>18</a:t>
            </a:fld>
            <a:endParaRPr lang="en-US"/>
          </a:p>
        </p:txBody>
      </p:sp>
    </p:spTree>
    <p:extLst>
      <p:ext uri="{BB962C8B-B14F-4D97-AF65-F5344CB8AC3E}">
        <p14:creationId xmlns:p14="http://schemas.microsoft.com/office/powerpoint/2010/main" val="4042738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D4E2-1BAD-4B3B-88D5-00E665FE77ED}"/>
              </a:ext>
            </a:extLst>
          </p:cNvPr>
          <p:cNvSpPr>
            <a:spLocks noGrp="1"/>
          </p:cNvSpPr>
          <p:nvPr>
            <p:ph type="title"/>
          </p:nvPr>
        </p:nvSpPr>
        <p:spPr/>
        <p:txBody>
          <a:bodyPr/>
          <a:lstStyle/>
          <a:p>
            <a:r>
              <a:rPr lang="en-US" dirty="0"/>
              <a:t>Modeling Learning and Recovery</a:t>
            </a:r>
          </a:p>
        </p:txBody>
      </p:sp>
      <p:pic>
        <p:nvPicPr>
          <p:cNvPr id="10" name="Content Placeholder 9">
            <a:extLst>
              <a:ext uri="{FF2B5EF4-FFF2-40B4-BE49-F238E27FC236}">
                <a16:creationId xmlns:a16="http://schemas.microsoft.com/office/drawing/2014/main" id="{324F0963-C5AE-4D94-8417-67D7DC08497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002" b="6776"/>
          <a:stretch/>
        </p:blipFill>
        <p:spPr>
          <a:xfrm>
            <a:off x="1391478" y="2171950"/>
            <a:ext cx="4475922" cy="3125607"/>
          </a:xfrm>
        </p:spPr>
      </p:pic>
      <p:sp>
        <p:nvSpPr>
          <p:cNvPr id="11" name="Slide Number Placeholder 10">
            <a:extLst>
              <a:ext uri="{FF2B5EF4-FFF2-40B4-BE49-F238E27FC236}">
                <a16:creationId xmlns:a16="http://schemas.microsoft.com/office/drawing/2014/main" id="{830BE998-DDEB-4767-BA18-6C294F1D9806}"/>
              </a:ext>
            </a:extLst>
          </p:cNvPr>
          <p:cNvSpPr>
            <a:spLocks noGrp="1"/>
          </p:cNvSpPr>
          <p:nvPr>
            <p:ph type="sldNum" sz="quarter" idx="12"/>
          </p:nvPr>
        </p:nvSpPr>
        <p:spPr/>
        <p:txBody>
          <a:bodyPr/>
          <a:lstStyle/>
          <a:p>
            <a:fld id="{BE5DCE90-B29F-4709-A514-D112B7F94586}" type="slidenum">
              <a:rPr lang="en-US" smtClean="0"/>
              <a:t>19</a:t>
            </a:fld>
            <a:endParaRPr lang="en-US"/>
          </a:p>
        </p:txBody>
      </p:sp>
      <p:sp>
        <p:nvSpPr>
          <p:cNvPr id="3" name="Content Placeholder 2">
            <a:extLst>
              <a:ext uri="{FF2B5EF4-FFF2-40B4-BE49-F238E27FC236}">
                <a16:creationId xmlns:a16="http://schemas.microsoft.com/office/drawing/2014/main" id="{A30B3CF2-FAFC-4DB6-B099-8B6B8937C2F3}"/>
              </a:ext>
            </a:extLst>
          </p:cNvPr>
          <p:cNvSpPr txBox="1">
            <a:spLocks/>
          </p:cNvSpPr>
          <p:nvPr/>
        </p:nvSpPr>
        <p:spPr>
          <a:xfrm>
            <a:off x="6324603" y="2083453"/>
            <a:ext cx="5029198" cy="42728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Rehabilitation science fundamentally requires tracking some variable of interest over time.</a:t>
            </a:r>
          </a:p>
          <a:p>
            <a:endParaRPr lang="en-US" sz="2400" dirty="0"/>
          </a:p>
          <a:p>
            <a:r>
              <a:rPr lang="en-US" sz="2400" dirty="0"/>
              <a:t>We can explain these data with an </a:t>
            </a:r>
            <a:r>
              <a:rPr lang="en-US" sz="2400" b="1" dirty="0">
                <a:solidFill>
                  <a:schemeClr val="accent6"/>
                </a:solidFill>
              </a:rPr>
              <a:t>exponential decay </a:t>
            </a:r>
            <a:r>
              <a:rPr lang="en-US" sz="2400" dirty="0"/>
              <a:t>function. </a:t>
            </a:r>
            <a:endParaRPr lang="en-US" sz="2000" dirty="0"/>
          </a:p>
          <a:p>
            <a:pPr marL="457200" lvl="1" indent="0">
              <a:buNone/>
            </a:pPr>
            <a:endParaRPr lang="en-US" sz="2000" dirty="0">
              <a:solidFill>
                <a:schemeClr val="accent5"/>
              </a:solidFill>
            </a:endParaRPr>
          </a:p>
          <a:p>
            <a:pPr marL="457200" lvl="1" indent="0">
              <a:buNone/>
            </a:pPr>
            <a:br>
              <a:rPr lang="en-US" sz="1600" dirty="0"/>
            </a:br>
            <a:br>
              <a:rPr lang="en-US" sz="1600" dirty="0"/>
            </a:br>
            <a:endParaRPr lang="en-US" sz="1600" dirty="0"/>
          </a:p>
          <a:p>
            <a:pPr lvl="1"/>
            <a:endParaRPr lang="en-US" sz="2000" dirty="0"/>
          </a:p>
          <a:p>
            <a:endParaRPr lang="en-US" dirty="0"/>
          </a:p>
        </p:txBody>
      </p:sp>
      <p:sp>
        <p:nvSpPr>
          <p:cNvPr id="4" name="TextBox 3">
            <a:extLst>
              <a:ext uri="{FF2B5EF4-FFF2-40B4-BE49-F238E27FC236}">
                <a16:creationId xmlns:a16="http://schemas.microsoft.com/office/drawing/2014/main" id="{5555B733-4284-4E99-A4F7-B20B1F84D1A2}"/>
              </a:ext>
            </a:extLst>
          </p:cNvPr>
          <p:cNvSpPr txBox="1"/>
          <p:nvPr/>
        </p:nvSpPr>
        <p:spPr>
          <a:xfrm>
            <a:off x="838200" y="5849135"/>
            <a:ext cx="2954463" cy="307777"/>
          </a:xfrm>
          <a:prstGeom prst="rect">
            <a:avLst/>
          </a:prstGeom>
          <a:noFill/>
        </p:spPr>
        <p:txBody>
          <a:bodyPr wrap="none" rtlCol="0">
            <a:spAutoFit/>
          </a:bodyPr>
          <a:lstStyle/>
          <a:p>
            <a:r>
              <a:rPr lang="en-US" sz="1400" dirty="0">
                <a:solidFill>
                  <a:schemeClr val="accent5"/>
                </a:solidFill>
              </a:rPr>
              <a:t>[Olivier, Paul, Lohse, et al., JNPT 2019]</a:t>
            </a:r>
          </a:p>
        </p:txBody>
      </p:sp>
      <p:sp>
        <p:nvSpPr>
          <p:cNvPr id="5" name="TextBox 4">
            <a:extLst>
              <a:ext uri="{FF2B5EF4-FFF2-40B4-BE49-F238E27FC236}">
                <a16:creationId xmlns:a16="http://schemas.microsoft.com/office/drawing/2014/main" id="{92B7B465-65AB-41E7-8973-77C703D18937}"/>
              </a:ext>
            </a:extLst>
          </p:cNvPr>
          <p:cNvSpPr txBox="1"/>
          <p:nvPr/>
        </p:nvSpPr>
        <p:spPr>
          <a:xfrm rot="16200000">
            <a:off x="748327" y="3550087"/>
            <a:ext cx="741229" cy="369332"/>
          </a:xfrm>
          <a:prstGeom prst="rect">
            <a:avLst/>
          </a:prstGeom>
          <a:noFill/>
        </p:spPr>
        <p:txBody>
          <a:bodyPr wrap="none" rtlCol="0">
            <a:spAutoFit/>
          </a:bodyPr>
          <a:lstStyle/>
          <a:p>
            <a:r>
              <a:rPr lang="en-US" dirty="0"/>
              <a:t>Errors</a:t>
            </a:r>
          </a:p>
        </p:txBody>
      </p:sp>
      <p:sp>
        <p:nvSpPr>
          <p:cNvPr id="6" name="TextBox 5">
            <a:extLst>
              <a:ext uri="{FF2B5EF4-FFF2-40B4-BE49-F238E27FC236}">
                <a16:creationId xmlns:a16="http://schemas.microsoft.com/office/drawing/2014/main" id="{A1D491DB-C36A-4D5E-BA16-5FB8D17C3323}"/>
              </a:ext>
            </a:extLst>
          </p:cNvPr>
          <p:cNvSpPr txBox="1"/>
          <p:nvPr/>
        </p:nvSpPr>
        <p:spPr>
          <a:xfrm>
            <a:off x="3304671" y="5297557"/>
            <a:ext cx="649537" cy="369332"/>
          </a:xfrm>
          <a:prstGeom prst="rect">
            <a:avLst/>
          </a:prstGeom>
          <a:noFill/>
        </p:spPr>
        <p:txBody>
          <a:bodyPr wrap="none" rtlCol="0">
            <a:spAutoFit/>
          </a:bodyPr>
          <a:lstStyle/>
          <a:p>
            <a:pPr algn="ctr"/>
            <a:r>
              <a:rPr lang="en-US" dirty="0"/>
              <a:t>Time</a:t>
            </a:r>
          </a:p>
        </p:txBody>
      </p:sp>
    </p:spTree>
    <p:extLst>
      <p:ext uri="{BB962C8B-B14F-4D97-AF65-F5344CB8AC3E}">
        <p14:creationId xmlns:p14="http://schemas.microsoft.com/office/powerpoint/2010/main" val="3293126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750E-FF87-457A-BD1A-19D33EA00ED6}"/>
              </a:ext>
            </a:extLst>
          </p:cNvPr>
          <p:cNvSpPr>
            <a:spLocks noGrp="1"/>
          </p:cNvSpPr>
          <p:nvPr>
            <p:ph type="title"/>
          </p:nvPr>
        </p:nvSpPr>
        <p:spPr/>
        <p:txBody>
          <a:bodyPr/>
          <a:lstStyle/>
          <a:p>
            <a:r>
              <a:rPr lang="en-US" dirty="0"/>
              <a:t>Small Group Exercise</a:t>
            </a:r>
          </a:p>
        </p:txBody>
      </p:sp>
      <p:sp>
        <p:nvSpPr>
          <p:cNvPr id="3" name="Content Placeholder 2">
            <a:extLst>
              <a:ext uri="{FF2B5EF4-FFF2-40B4-BE49-F238E27FC236}">
                <a16:creationId xmlns:a16="http://schemas.microsoft.com/office/drawing/2014/main" id="{7B9190E4-71F1-480C-9BEA-67A4D8313EA5}"/>
              </a:ext>
            </a:extLst>
          </p:cNvPr>
          <p:cNvSpPr>
            <a:spLocks noGrp="1"/>
          </p:cNvSpPr>
          <p:nvPr>
            <p:ph idx="1"/>
          </p:nvPr>
        </p:nvSpPr>
        <p:spPr/>
        <p:txBody>
          <a:bodyPr>
            <a:normAutofit fontScale="92500" lnSpcReduction="20000"/>
          </a:bodyPr>
          <a:lstStyle/>
          <a:p>
            <a:r>
              <a:rPr lang="en-US" dirty="0"/>
              <a:t>First, let’s go around and introduce ourselves:</a:t>
            </a:r>
          </a:p>
          <a:p>
            <a:pPr lvl="1"/>
            <a:r>
              <a:rPr lang="en-US" dirty="0"/>
              <a:t>Give your name and the department you are working in. </a:t>
            </a:r>
          </a:p>
          <a:p>
            <a:pPr lvl="1"/>
            <a:endParaRPr lang="en-US" dirty="0"/>
          </a:p>
          <a:p>
            <a:r>
              <a:rPr lang="en-US" dirty="0"/>
              <a:t>Second, I will randomly assign you to breakout rooms for </a:t>
            </a:r>
            <a:r>
              <a:rPr lang="en-US" b="1" dirty="0">
                <a:solidFill>
                  <a:schemeClr val="accent3"/>
                </a:solidFill>
              </a:rPr>
              <a:t>5 minutes.</a:t>
            </a:r>
            <a:r>
              <a:rPr lang="en-US" dirty="0"/>
              <a:t> </a:t>
            </a:r>
          </a:p>
          <a:p>
            <a:pPr lvl="1"/>
            <a:r>
              <a:rPr lang="en-US" dirty="0"/>
              <a:t>Your goal is to find out who was born earlier in the year and later in the year, getting the correct order of your group perfectly correct.</a:t>
            </a:r>
          </a:p>
          <a:p>
            <a:pPr lvl="2"/>
            <a:r>
              <a:rPr lang="en-US" dirty="0"/>
              <a:t>Note, not the year of your birth, but the time of year you were born.</a:t>
            </a:r>
          </a:p>
          <a:p>
            <a:pPr lvl="2"/>
            <a:endParaRPr lang="en-US" dirty="0"/>
          </a:p>
          <a:p>
            <a:pPr lvl="1"/>
            <a:r>
              <a:rPr lang="en-US" dirty="0"/>
              <a:t>However, you cannot directly refer to:</a:t>
            </a:r>
          </a:p>
          <a:p>
            <a:pPr lvl="2"/>
            <a:r>
              <a:rPr lang="en-US" dirty="0"/>
              <a:t>Months or days either numerically or categorically. </a:t>
            </a:r>
          </a:p>
          <a:p>
            <a:pPr lvl="2"/>
            <a:r>
              <a:rPr lang="en-US" dirty="0"/>
              <a:t>Holidays or the academic calendar.</a:t>
            </a:r>
          </a:p>
          <a:p>
            <a:pPr marL="914400" lvl="2" indent="0">
              <a:buNone/>
            </a:pPr>
            <a:r>
              <a:rPr lang="en-US" dirty="0"/>
              <a:t> </a:t>
            </a:r>
          </a:p>
          <a:p>
            <a:pPr lvl="1"/>
            <a:r>
              <a:rPr lang="en-US" dirty="0"/>
              <a:t>Once you think you have the answer, check your order and report back if your were 100% correct.</a:t>
            </a:r>
          </a:p>
        </p:txBody>
      </p:sp>
      <p:sp>
        <p:nvSpPr>
          <p:cNvPr id="4" name="Slide Number Placeholder 3">
            <a:extLst>
              <a:ext uri="{FF2B5EF4-FFF2-40B4-BE49-F238E27FC236}">
                <a16:creationId xmlns:a16="http://schemas.microsoft.com/office/drawing/2014/main" id="{BFAAC406-A388-4237-9D18-1FF03F518786}"/>
              </a:ext>
            </a:extLst>
          </p:cNvPr>
          <p:cNvSpPr>
            <a:spLocks noGrp="1"/>
          </p:cNvSpPr>
          <p:nvPr>
            <p:ph type="sldNum" sz="quarter" idx="12"/>
          </p:nvPr>
        </p:nvSpPr>
        <p:spPr/>
        <p:txBody>
          <a:bodyPr/>
          <a:lstStyle/>
          <a:p>
            <a:fld id="{BE5DCE90-B29F-4709-A514-D112B7F94586}" type="slidenum">
              <a:rPr lang="en-US" smtClean="0"/>
              <a:t>2</a:t>
            </a:fld>
            <a:endParaRPr lang="en-US"/>
          </a:p>
        </p:txBody>
      </p:sp>
    </p:spTree>
    <p:extLst>
      <p:ext uri="{BB962C8B-B14F-4D97-AF65-F5344CB8AC3E}">
        <p14:creationId xmlns:p14="http://schemas.microsoft.com/office/powerpoint/2010/main" val="3000404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7EBE1422-CBFE-4D21-955E-EA8DD1CF4D52}"/>
              </a:ext>
            </a:extLst>
          </p:cNvPr>
          <p:cNvPicPr>
            <a:picLocks noChangeAspect="1"/>
          </p:cNvPicPr>
          <p:nvPr/>
        </p:nvPicPr>
        <p:blipFill rotWithShape="1">
          <a:blip r:embed="rId2">
            <a:extLst>
              <a:ext uri="{28A0092B-C50C-407E-A947-70E740481C1C}">
                <a14:useLocalDpi xmlns:a14="http://schemas.microsoft.com/office/drawing/2010/main" val="0"/>
              </a:ext>
            </a:extLst>
          </a:blip>
          <a:srcRect l="12977" b="6777"/>
          <a:stretch/>
        </p:blipFill>
        <p:spPr>
          <a:xfrm>
            <a:off x="6977270" y="2251506"/>
            <a:ext cx="4376530" cy="3125564"/>
          </a:xfrm>
          <a:prstGeom prst="rect">
            <a:avLst/>
          </a:prstGeom>
        </p:spPr>
      </p:pic>
      <p:sp>
        <p:nvSpPr>
          <p:cNvPr id="2" name="Title 1">
            <a:extLst>
              <a:ext uri="{FF2B5EF4-FFF2-40B4-BE49-F238E27FC236}">
                <a16:creationId xmlns:a16="http://schemas.microsoft.com/office/drawing/2014/main" id="{D584D4E2-1BAD-4B3B-88D5-00E665FE77ED}"/>
              </a:ext>
            </a:extLst>
          </p:cNvPr>
          <p:cNvSpPr>
            <a:spLocks noGrp="1"/>
          </p:cNvSpPr>
          <p:nvPr>
            <p:ph type="title"/>
          </p:nvPr>
        </p:nvSpPr>
        <p:spPr/>
        <p:txBody>
          <a:bodyPr/>
          <a:lstStyle/>
          <a:p>
            <a:r>
              <a:rPr lang="en-US" dirty="0"/>
              <a:t>Modeling Learning and Recovery</a:t>
            </a:r>
          </a:p>
        </p:txBody>
      </p:sp>
      <p:sp>
        <p:nvSpPr>
          <p:cNvPr id="15" name="Slide Number Placeholder 14">
            <a:extLst>
              <a:ext uri="{FF2B5EF4-FFF2-40B4-BE49-F238E27FC236}">
                <a16:creationId xmlns:a16="http://schemas.microsoft.com/office/drawing/2014/main" id="{535C85B3-4155-443F-8B09-52E771257F2C}"/>
              </a:ext>
            </a:extLst>
          </p:cNvPr>
          <p:cNvSpPr>
            <a:spLocks noGrp="1"/>
          </p:cNvSpPr>
          <p:nvPr>
            <p:ph type="sldNum" sz="quarter" idx="12"/>
          </p:nvPr>
        </p:nvSpPr>
        <p:spPr/>
        <p:txBody>
          <a:bodyPr/>
          <a:lstStyle/>
          <a:p>
            <a:fld id="{BE5DCE90-B29F-4709-A514-D112B7F94586}" type="slidenum">
              <a:rPr lang="en-US" smtClean="0"/>
              <a:t>20</a:t>
            </a:fld>
            <a:endParaRPr lang="en-US"/>
          </a:p>
        </p:txBody>
      </p:sp>
      <p:sp>
        <p:nvSpPr>
          <p:cNvPr id="4" name="TextBox 3">
            <a:extLst>
              <a:ext uri="{FF2B5EF4-FFF2-40B4-BE49-F238E27FC236}">
                <a16:creationId xmlns:a16="http://schemas.microsoft.com/office/drawing/2014/main" id="{992BA171-8074-4A40-8D95-0AE80FBAE7A1}"/>
              </a:ext>
            </a:extLst>
          </p:cNvPr>
          <p:cNvSpPr txBox="1"/>
          <p:nvPr/>
        </p:nvSpPr>
        <p:spPr>
          <a:xfrm>
            <a:off x="8332780" y="5826438"/>
            <a:ext cx="3021020" cy="307777"/>
          </a:xfrm>
          <a:prstGeom prst="rect">
            <a:avLst/>
          </a:prstGeom>
          <a:noFill/>
        </p:spPr>
        <p:txBody>
          <a:bodyPr wrap="none" rtlCol="0">
            <a:spAutoFit/>
          </a:bodyPr>
          <a:lstStyle/>
          <a:p>
            <a:r>
              <a:rPr lang="en-US" sz="1400" dirty="0">
                <a:solidFill>
                  <a:schemeClr val="accent5"/>
                </a:solidFill>
              </a:rPr>
              <a:t>[Olivier, Paul, Lohse, et al., JNPT,  2019]</a:t>
            </a:r>
          </a:p>
        </p:txBody>
      </p:sp>
      <p:sp>
        <p:nvSpPr>
          <p:cNvPr id="3" name="Content Placeholder 2">
            <a:extLst>
              <a:ext uri="{FF2B5EF4-FFF2-40B4-BE49-F238E27FC236}">
                <a16:creationId xmlns:a16="http://schemas.microsoft.com/office/drawing/2014/main" id="{DCBBB0C9-9153-4AF2-946C-678960D2CA30}"/>
              </a:ext>
            </a:extLst>
          </p:cNvPr>
          <p:cNvSpPr txBox="1">
            <a:spLocks/>
          </p:cNvSpPr>
          <p:nvPr/>
        </p:nvSpPr>
        <p:spPr>
          <a:xfrm>
            <a:off x="838200" y="2251506"/>
            <a:ext cx="5006010" cy="42728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But this person’s data do not follow an </a:t>
            </a:r>
            <a:r>
              <a:rPr lang="en-US" sz="2400" dirty="0">
                <a:solidFill>
                  <a:schemeClr val="accent6"/>
                </a:solidFill>
              </a:rPr>
              <a:t>exponential decay function</a:t>
            </a:r>
            <a:r>
              <a:rPr lang="en-US" sz="2400" dirty="0"/>
              <a:t>!!!</a:t>
            </a:r>
          </a:p>
          <a:p>
            <a:endParaRPr lang="en-US" sz="2400" dirty="0"/>
          </a:p>
          <a:p>
            <a:r>
              <a:rPr lang="en-US" sz="2400" dirty="0"/>
              <a:t>This person gets worse during any given day, but also improves from day to day. </a:t>
            </a:r>
          </a:p>
          <a:p>
            <a:pPr marL="0" indent="0">
              <a:buNone/>
            </a:pPr>
            <a:r>
              <a:rPr lang="en-US" sz="1600" dirty="0">
                <a:solidFill>
                  <a:schemeClr val="accent5"/>
                </a:solidFill>
              </a:rPr>
              <a:t>     [see also Park &amp; Schweighofer, 2017]</a:t>
            </a:r>
          </a:p>
          <a:p>
            <a:endParaRPr lang="en-US" sz="2400" dirty="0"/>
          </a:p>
          <a:p>
            <a:pPr marL="457200" lvl="1" indent="0">
              <a:buNone/>
            </a:pPr>
            <a:br>
              <a:rPr lang="en-US" sz="1600" dirty="0"/>
            </a:br>
            <a:br>
              <a:rPr lang="en-US" sz="1600" dirty="0"/>
            </a:br>
            <a:endParaRPr lang="en-US" sz="1600" dirty="0"/>
          </a:p>
          <a:p>
            <a:pPr lvl="1"/>
            <a:endParaRPr lang="en-US" sz="2000" dirty="0"/>
          </a:p>
          <a:p>
            <a:endParaRPr lang="en-US" dirty="0"/>
          </a:p>
        </p:txBody>
      </p:sp>
      <p:sp>
        <p:nvSpPr>
          <p:cNvPr id="5" name="TextBox 4">
            <a:extLst>
              <a:ext uri="{FF2B5EF4-FFF2-40B4-BE49-F238E27FC236}">
                <a16:creationId xmlns:a16="http://schemas.microsoft.com/office/drawing/2014/main" id="{91C026B4-6B3E-42A2-B564-D420006B759A}"/>
              </a:ext>
            </a:extLst>
          </p:cNvPr>
          <p:cNvSpPr txBox="1"/>
          <p:nvPr/>
        </p:nvSpPr>
        <p:spPr>
          <a:xfrm rot="16200000">
            <a:off x="6324180" y="3629622"/>
            <a:ext cx="741229" cy="369332"/>
          </a:xfrm>
          <a:prstGeom prst="rect">
            <a:avLst/>
          </a:prstGeom>
          <a:noFill/>
        </p:spPr>
        <p:txBody>
          <a:bodyPr wrap="none" rtlCol="0">
            <a:spAutoFit/>
          </a:bodyPr>
          <a:lstStyle/>
          <a:p>
            <a:r>
              <a:rPr lang="en-US" dirty="0"/>
              <a:t>Errors</a:t>
            </a:r>
          </a:p>
        </p:txBody>
      </p:sp>
      <p:sp>
        <p:nvSpPr>
          <p:cNvPr id="6" name="TextBox 5">
            <a:extLst>
              <a:ext uri="{FF2B5EF4-FFF2-40B4-BE49-F238E27FC236}">
                <a16:creationId xmlns:a16="http://schemas.microsoft.com/office/drawing/2014/main" id="{C3282FA9-0DB3-4E92-95AA-FE5014441E08}"/>
              </a:ext>
            </a:extLst>
          </p:cNvPr>
          <p:cNvSpPr txBox="1"/>
          <p:nvPr/>
        </p:nvSpPr>
        <p:spPr>
          <a:xfrm>
            <a:off x="8840766" y="5377070"/>
            <a:ext cx="649537" cy="369332"/>
          </a:xfrm>
          <a:prstGeom prst="rect">
            <a:avLst/>
          </a:prstGeom>
          <a:noFill/>
        </p:spPr>
        <p:txBody>
          <a:bodyPr wrap="none" rtlCol="0">
            <a:spAutoFit/>
          </a:bodyPr>
          <a:lstStyle/>
          <a:p>
            <a:pPr algn="ctr"/>
            <a:r>
              <a:rPr lang="en-US" dirty="0"/>
              <a:t>Time</a:t>
            </a:r>
          </a:p>
        </p:txBody>
      </p:sp>
    </p:spTree>
    <p:extLst>
      <p:ext uri="{BB962C8B-B14F-4D97-AF65-F5344CB8AC3E}">
        <p14:creationId xmlns:p14="http://schemas.microsoft.com/office/powerpoint/2010/main" val="674435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3">
            <a:extLst>
              <a:ext uri="{FF2B5EF4-FFF2-40B4-BE49-F238E27FC236}">
                <a16:creationId xmlns:a16="http://schemas.microsoft.com/office/drawing/2014/main" id="{AC23D9D6-31B6-4509-A4FB-5515FE1781DF}"/>
              </a:ext>
            </a:extLst>
          </p:cNvPr>
          <p:cNvPicPr>
            <a:picLocks noChangeAspect="1"/>
          </p:cNvPicPr>
          <p:nvPr/>
        </p:nvPicPr>
        <p:blipFill rotWithShape="1">
          <a:blip r:embed="rId2">
            <a:extLst>
              <a:ext uri="{28A0092B-C50C-407E-A947-70E740481C1C}">
                <a14:useLocalDpi xmlns:a14="http://schemas.microsoft.com/office/drawing/2010/main" val="0"/>
              </a:ext>
            </a:extLst>
          </a:blip>
          <a:srcRect l="12836" b="7325"/>
          <a:stretch/>
        </p:blipFill>
        <p:spPr>
          <a:xfrm>
            <a:off x="6970142" y="2011432"/>
            <a:ext cx="4383657" cy="3107222"/>
          </a:xfrm>
          <a:prstGeom prst="rect">
            <a:avLst/>
          </a:prstGeom>
        </p:spPr>
      </p:pic>
      <p:sp>
        <p:nvSpPr>
          <p:cNvPr id="28" name="Rectangle 27">
            <a:extLst>
              <a:ext uri="{FF2B5EF4-FFF2-40B4-BE49-F238E27FC236}">
                <a16:creationId xmlns:a16="http://schemas.microsoft.com/office/drawing/2014/main" id="{E99EE651-E50D-48F6-9198-BC78E4DF45A1}"/>
              </a:ext>
            </a:extLst>
          </p:cNvPr>
          <p:cNvSpPr/>
          <p:nvPr/>
        </p:nvSpPr>
        <p:spPr>
          <a:xfrm>
            <a:off x="6970143" y="2054564"/>
            <a:ext cx="4383657" cy="2841491"/>
          </a:xfrm>
          <a:prstGeom prst="rect">
            <a:avLst/>
          </a:prstGeom>
          <a:solidFill>
            <a:srgbClr val="0D0D0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3DBC6C80-AFFB-4202-AB69-008CD8FCC149}"/>
              </a:ext>
            </a:extLst>
          </p:cNvPr>
          <p:cNvPicPr>
            <a:picLocks noChangeAspect="1"/>
          </p:cNvPicPr>
          <p:nvPr/>
        </p:nvPicPr>
        <p:blipFill rotWithShape="1">
          <a:blip r:embed="rId3">
            <a:extLst>
              <a:ext uri="{28A0092B-C50C-407E-A947-70E740481C1C}">
                <a14:useLocalDpi xmlns:a14="http://schemas.microsoft.com/office/drawing/2010/main" val="0"/>
              </a:ext>
            </a:extLst>
          </a:blip>
          <a:srcRect l="10778" b="7325"/>
          <a:stretch/>
        </p:blipFill>
        <p:spPr>
          <a:xfrm>
            <a:off x="1380226" y="2011432"/>
            <a:ext cx="4487174" cy="3107222"/>
          </a:xfrm>
          <a:prstGeom prst="rect">
            <a:avLst/>
          </a:prstGeom>
        </p:spPr>
      </p:pic>
      <p:sp>
        <p:nvSpPr>
          <p:cNvPr id="26" name="Rectangle 25">
            <a:extLst>
              <a:ext uri="{FF2B5EF4-FFF2-40B4-BE49-F238E27FC236}">
                <a16:creationId xmlns:a16="http://schemas.microsoft.com/office/drawing/2014/main" id="{EEDE3ED2-4CFB-4CC2-81C4-66408477DC8C}"/>
              </a:ext>
            </a:extLst>
          </p:cNvPr>
          <p:cNvSpPr/>
          <p:nvPr/>
        </p:nvSpPr>
        <p:spPr>
          <a:xfrm>
            <a:off x="1380226" y="2054564"/>
            <a:ext cx="4416725" cy="2841491"/>
          </a:xfrm>
          <a:prstGeom prst="rect">
            <a:avLst/>
          </a:prstGeom>
          <a:solidFill>
            <a:srgbClr val="0D0D0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CE94D-E1D2-4D6D-8A46-1DBE6234070B}"/>
              </a:ext>
            </a:extLst>
          </p:cNvPr>
          <p:cNvSpPr>
            <a:spLocks noGrp="1"/>
          </p:cNvSpPr>
          <p:nvPr>
            <p:ph type="title"/>
          </p:nvPr>
        </p:nvSpPr>
        <p:spPr/>
        <p:txBody>
          <a:bodyPr/>
          <a:lstStyle/>
          <a:p>
            <a:r>
              <a:rPr lang="en-US" dirty="0"/>
              <a:t>Flexible Statistical Models</a:t>
            </a:r>
          </a:p>
        </p:txBody>
      </p:sp>
      <p:sp>
        <p:nvSpPr>
          <p:cNvPr id="3" name="Slide Number Placeholder 2">
            <a:extLst>
              <a:ext uri="{FF2B5EF4-FFF2-40B4-BE49-F238E27FC236}">
                <a16:creationId xmlns:a16="http://schemas.microsoft.com/office/drawing/2014/main" id="{FD12FE54-3830-43D9-8961-FE78D267D9BF}"/>
              </a:ext>
            </a:extLst>
          </p:cNvPr>
          <p:cNvSpPr>
            <a:spLocks noGrp="1"/>
          </p:cNvSpPr>
          <p:nvPr>
            <p:ph type="sldNum" sz="quarter" idx="12"/>
          </p:nvPr>
        </p:nvSpPr>
        <p:spPr/>
        <p:txBody>
          <a:bodyPr/>
          <a:lstStyle/>
          <a:p>
            <a:fld id="{BE5DCE90-B29F-4709-A514-D112B7F94586}" type="slidenum">
              <a:rPr lang="en-US" smtClean="0"/>
              <a:t>21</a:t>
            </a:fld>
            <a:endParaRPr lang="en-US"/>
          </a:p>
        </p:txBody>
      </p:sp>
      <p:cxnSp>
        <p:nvCxnSpPr>
          <p:cNvPr id="7" name="Straight Connector 6">
            <a:extLst>
              <a:ext uri="{FF2B5EF4-FFF2-40B4-BE49-F238E27FC236}">
                <a16:creationId xmlns:a16="http://schemas.microsoft.com/office/drawing/2014/main" id="{F6D73DD7-7797-451A-AD4C-086F28A3D534}"/>
              </a:ext>
            </a:extLst>
          </p:cNvPr>
          <p:cNvCxnSpPr>
            <a:cxnSpLocks/>
          </p:cNvCxnSpPr>
          <p:nvPr/>
        </p:nvCxnSpPr>
        <p:spPr>
          <a:xfrm>
            <a:off x="1544128" y="2886101"/>
            <a:ext cx="1302589" cy="1535501"/>
          </a:xfrm>
          <a:prstGeom prst="line">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35F6CF48-0959-41FD-BFAF-FC54DB7F47AC}"/>
              </a:ext>
            </a:extLst>
          </p:cNvPr>
          <p:cNvCxnSpPr>
            <a:cxnSpLocks/>
          </p:cNvCxnSpPr>
          <p:nvPr/>
        </p:nvCxnSpPr>
        <p:spPr>
          <a:xfrm>
            <a:off x="2976113" y="4197316"/>
            <a:ext cx="1216325" cy="215660"/>
          </a:xfrm>
          <a:prstGeom prst="line">
            <a:avLst/>
          </a:prstGeom>
          <a:ln w="28575">
            <a:solidFill>
              <a:schemeClr val="accent2"/>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0B967022-D695-4303-BAE6-E28F131C5D7E}"/>
              </a:ext>
            </a:extLst>
          </p:cNvPr>
          <p:cNvCxnSpPr>
            <a:cxnSpLocks/>
          </p:cNvCxnSpPr>
          <p:nvPr/>
        </p:nvCxnSpPr>
        <p:spPr>
          <a:xfrm>
            <a:off x="4313208" y="4412976"/>
            <a:ext cx="1302589" cy="94891"/>
          </a:xfrm>
          <a:prstGeom prst="line">
            <a:avLst/>
          </a:prstGeom>
          <a:ln w="28575">
            <a:solidFill>
              <a:schemeClr val="accent3"/>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52F99D1E-2C39-4D4D-A78C-95CCFDC17F7E}"/>
              </a:ext>
            </a:extLst>
          </p:cNvPr>
          <p:cNvCxnSpPr>
            <a:cxnSpLocks/>
          </p:cNvCxnSpPr>
          <p:nvPr/>
        </p:nvCxnSpPr>
        <p:spPr>
          <a:xfrm flipV="1">
            <a:off x="7159925" y="2584176"/>
            <a:ext cx="1362973" cy="1483744"/>
          </a:xfrm>
          <a:prstGeom prst="line">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00AD9382-6CCA-40DB-A9C3-BBBD856C6678}"/>
              </a:ext>
            </a:extLst>
          </p:cNvPr>
          <p:cNvCxnSpPr>
            <a:cxnSpLocks/>
          </p:cNvCxnSpPr>
          <p:nvPr/>
        </p:nvCxnSpPr>
        <p:spPr>
          <a:xfrm flipV="1">
            <a:off x="8479767" y="3420938"/>
            <a:ext cx="1302588" cy="733246"/>
          </a:xfrm>
          <a:prstGeom prst="line">
            <a:avLst/>
          </a:prstGeom>
          <a:ln w="28575">
            <a:solidFill>
              <a:schemeClr val="accent2"/>
            </a:solidFill>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E1A86B40-0823-4E66-BEA2-EB8467AE093B}"/>
              </a:ext>
            </a:extLst>
          </p:cNvPr>
          <p:cNvCxnSpPr>
            <a:cxnSpLocks/>
          </p:cNvCxnSpPr>
          <p:nvPr/>
        </p:nvCxnSpPr>
        <p:spPr>
          <a:xfrm flipV="1">
            <a:off x="9782355" y="3420938"/>
            <a:ext cx="1302588" cy="1155941"/>
          </a:xfrm>
          <a:prstGeom prst="line">
            <a:avLst/>
          </a:prstGeom>
          <a:ln w="28575">
            <a:solidFill>
              <a:schemeClr val="accent3"/>
            </a:solidFill>
          </a:ln>
        </p:spPr>
        <p:style>
          <a:lnRef idx="1">
            <a:schemeClr val="accent6"/>
          </a:lnRef>
          <a:fillRef idx="0">
            <a:schemeClr val="accent6"/>
          </a:fillRef>
          <a:effectRef idx="0">
            <a:schemeClr val="accent6"/>
          </a:effectRef>
          <a:fontRef idx="minor">
            <a:schemeClr val="tx1"/>
          </a:fontRef>
        </p:style>
      </p:cxnSp>
      <p:sp>
        <p:nvSpPr>
          <p:cNvPr id="37" name="Content Placeholder 2">
            <a:extLst>
              <a:ext uri="{FF2B5EF4-FFF2-40B4-BE49-F238E27FC236}">
                <a16:creationId xmlns:a16="http://schemas.microsoft.com/office/drawing/2014/main" id="{225B358D-D7BD-4B57-9AAA-C0404F74DA48}"/>
              </a:ext>
            </a:extLst>
          </p:cNvPr>
          <p:cNvSpPr txBox="1">
            <a:spLocks/>
          </p:cNvSpPr>
          <p:nvPr/>
        </p:nvSpPr>
        <p:spPr>
          <a:xfrm>
            <a:off x="838199" y="5743151"/>
            <a:ext cx="10515600" cy="9310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Using these models, we can answer important basic and applied questions in rehabilitation science. </a:t>
            </a:r>
            <a:r>
              <a:rPr lang="en-US" sz="1600" dirty="0">
                <a:solidFill>
                  <a:schemeClr val="accent5"/>
                </a:solidFill>
              </a:rPr>
              <a:t>[Lohse et al., </a:t>
            </a:r>
            <a:r>
              <a:rPr lang="en-US" sz="1600" i="1" dirty="0">
                <a:solidFill>
                  <a:schemeClr val="accent5"/>
                </a:solidFill>
              </a:rPr>
              <a:t>APMR</a:t>
            </a:r>
            <a:r>
              <a:rPr lang="en-US" sz="1600" dirty="0">
                <a:solidFill>
                  <a:schemeClr val="accent5"/>
                </a:solidFill>
              </a:rPr>
              <a:t>, 2016; Lohse et al., </a:t>
            </a:r>
            <a:r>
              <a:rPr lang="en-US" sz="1600" i="1" dirty="0">
                <a:solidFill>
                  <a:schemeClr val="accent5"/>
                </a:solidFill>
              </a:rPr>
              <a:t>Bio </a:t>
            </a:r>
            <a:r>
              <a:rPr lang="en-US" sz="1600" i="1" dirty="0" err="1">
                <a:solidFill>
                  <a:schemeClr val="accent5"/>
                </a:solidFill>
              </a:rPr>
              <a:t>Psyc</a:t>
            </a:r>
            <a:r>
              <a:rPr lang="en-US" sz="1600" dirty="0">
                <a:solidFill>
                  <a:schemeClr val="accent5"/>
                </a:solidFill>
              </a:rPr>
              <a:t>, 2019; Oliver, Lohse et al., </a:t>
            </a:r>
            <a:r>
              <a:rPr lang="en-US" sz="1600" i="1" dirty="0">
                <a:solidFill>
                  <a:schemeClr val="accent5"/>
                </a:solidFill>
              </a:rPr>
              <a:t>JNPT</a:t>
            </a:r>
            <a:r>
              <a:rPr lang="en-US" sz="1600" dirty="0">
                <a:solidFill>
                  <a:schemeClr val="accent5"/>
                </a:solidFill>
              </a:rPr>
              <a:t>, 2019]</a:t>
            </a:r>
            <a:endParaRPr lang="en-US" sz="1600" dirty="0"/>
          </a:p>
          <a:p>
            <a:pPr marL="457200" lvl="1" indent="0">
              <a:buNone/>
            </a:pPr>
            <a:br>
              <a:rPr lang="en-US" sz="1600" dirty="0"/>
            </a:br>
            <a:br>
              <a:rPr lang="en-US" sz="1600" dirty="0"/>
            </a:br>
            <a:endParaRPr lang="en-US" sz="1600" dirty="0"/>
          </a:p>
          <a:p>
            <a:pPr lvl="1"/>
            <a:endParaRPr lang="en-US" sz="2000" dirty="0"/>
          </a:p>
          <a:p>
            <a:endParaRPr lang="en-US" dirty="0"/>
          </a:p>
        </p:txBody>
      </p:sp>
      <p:sp>
        <p:nvSpPr>
          <p:cNvPr id="6" name="TextBox 5">
            <a:extLst>
              <a:ext uri="{FF2B5EF4-FFF2-40B4-BE49-F238E27FC236}">
                <a16:creationId xmlns:a16="http://schemas.microsoft.com/office/drawing/2014/main" id="{17C7D37E-CC58-4457-85B4-270A94A16611}"/>
              </a:ext>
            </a:extLst>
          </p:cNvPr>
          <p:cNvSpPr txBox="1"/>
          <p:nvPr/>
        </p:nvSpPr>
        <p:spPr>
          <a:xfrm rot="16200000">
            <a:off x="748327" y="3391063"/>
            <a:ext cx="741229" cy="369332"/>
          </a:xfrm>
          <a:prstGeom prst="rect">
            <a:avLst/>
          </a:prstGeom>
          <a:noFill/>
        </p:spPr>
        <p:txBody>
          <a:bodyPr wrap="none" rtlCol="0">
            <a:spAutoFit/>
          </a:bodyPr>
          <a:lstStyle/>
          <a:p>
            <a:r>
              <a:rPr lang="en-US" dirty="0"/>
              <a:t>Errors</a:t>
            </a:r>
          </a:p>
        </p:txBody>
      </p:sp>
      <p:sp>
        <p:nvSpPr>
          <p:cNvPr id="8" name="TextBox 7">
            <a:extLst>
              <a:ext uri="{FF2B5EF4-FFF2-40B4-BE49-F238E27FC236}">
                <a16:creationId xmlns:a16="http://schemas.microsoft.com/office/drawing/2014/main" id="{B6CB9DB2-6F18-43A7-A3D6-4B652E232A39}"/>
              </a:ext>
            </a:extLst>
          </p:cNvPr>
          <p:cNvSpPr txBox="1"/>
          <p:nvPr/>
        </p:nvSpPr>
        <p:spPr>
          <a:xfrm>
            <a:off x="3304671" y="5138533"/>
            <a:ext cx="649537" cy="369332"/>
          </a:xfrm>
          <a:prstGeom prst="rect">
            <a:avLst/>
          </a:prstGeom>
          <a:noFill/>
        </p:spPr>
        <p:txBody>
          <a:bodyPr wrap="none" rtlCol="0">
            <a:spAutoFit/>
          </a:bodyPr>
          <a:lstStyle/>
          <a:p>
            <a:pPr algn="ctr"/>
            <a:r>
              <a:rPr lang="en-US" dirty="0"/>
              <a:t>Time</a:t>
            </a:r>
          </a:p>
        </p:txBody>
      </p:sp>
      <p:sp>
        <p:nvSpPr>
          <p:cNvPr id="10" name="TextBox 9">
            <a:extLst>
              <a:ext uri="{FF2B5EF4-FFF2-40B4-BE49-F238E27FC236}">
                <a16:creationId xmlns:a16="http://schemas.microsoft.com/office/drawing/2014/main" id="{319C0FC0-8FE9-4E89-AFEE-B60838122E7B}"/>
              </a:ext>
            </a:extLst>
          </p:cNvPr>
          <p:cNvSpPr txBox="1"/>
          <p:nvPr/>
        </p:nvSpPr>
        <p:spPr>
          <a:xfrm rot="16200000">
            <a:off x="6344413" y="3391063"/>
            <a:ext cx="741230" cy="369332"/>
          </a:xfrm>
          <a:prstGeom prst="rect">
            <a:avLst/>
          </a:prstGeom>
          <a:noFill/>
        </p:spPr>
        <p:txBody>
          <a:bodyPr wrap="none" rtlCol="0">
            <a:spAutoFit/>
          </a:bodyPr>
          <a:lstStyle/>
          <a:p>
            <a:pPr algn="ctr"/>
            <a:r>
              <a:rPr lang="en-US" dirty="0"/>
              <a:t>Errors</a:t>
            </a:r>
          </a:p>
        </p:txBody>
      </p:sp>
      <p:sp>
        <p:nvSpPr>
          <p:cNvPr id="11" name="TextBox 10">
            <a:extLst>
              <a:ext uri="{FF2B5EF4-FFF2-40B4-BE49-F238E27FC236}">
                <a16:creationId xmlns:a16="http://schemas.microsoft.com/office/drawing/2014/main" id="{4F41FE6C-15B8-40D8-9937-5CF7692B9991}"/>
              </a:ext>
            </a:extLst>
          </p:cNvPr>
          <p:cNvSpPr txBox="1"/>
          <p:nvPr/>
        </p:nvSpPr>
        <p:spPr>
          <a:xfrm>
            <a:off x="8837201" y="5120257"/>
            <a:ext cx="649537" cy="369332"/>
          </a:xfrm>
          <a:prstGeom prst="rect">
            <a:avLst/>
          </a:prstGeom>
          <a:noFill/>
        </p:spPr>
        <p:txBody>
          <a:bodyPr wrap="none" rtlCol="0">
            <a:spAutoFit/>
          </a:bodyPr>
          <a:lstStyle/>
          <a:p>
            <a:pPr algn="ctr"/>
            <a:r>
              <a:rPr lang="en-US" dirty="0"/>
              <a:t>Time</a:t>
            </a:r>
          </a:p>
        </p:txBody>
      </p:sp>
    </p:spTree>
    <p:extLst>
      <p:ext uri="{BB962C8B-B14F-4D97-AF65-F5344CB8AC3E}">
        <p14:creationId xmlns:p14="http://schemas.microsoft.com/office/powerpoint/2010/main" val="36681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Content Placeholder 2"/>
          <p:cNvSpPr>
            <a:spLocks noGrp="1"/>
          </p:cNvSpPr>
          <p:nvPr>
            <p:ph idx="1"/>
          </p:nvPr>
        </p:nvSpPr>
        <p:spPr>
          <a:xfrm>
            <a:off x="4691270" y="1765991"/>
            <a:ext cx="6662530" cy="4351338"/>
          </a:xfrm>
        </p:spPr>
        <p:txBody>
          <a:bodyPr>
            <a:normAutofit fontScale="92500" lnSpcReduction="20000"/>
          </a:bodyPr>
          <a:lstStyle/>
          <a:p>
            <a:r>
              <a:rPr lang="en-US" dirty="0"/>
              <a:t>In my research, I want to improve our understanding of the mechanisms underlying neurological rehabilitation.</a:t>
            </a:r>
          </a:p>
          <a:p>
            <a:endParaRPr lang="en-US" dirty="0"/>
          </a:p>
          <a:p>
            <a:r>
              <a:rPr lang="en-US" dirty="0"/>
              <a:t>My background is in </a:t>
            </a:r>
            <a:r>
              <a:rPr lang="en-US" b="1" dirty="0">
                <a:solidFill>
                  <a:schemeClr val="accent3"/>
                </a:solidFill>
              </a:rPr>
              <a:t>quantitative psychology</a:t>
            </a:r>
            <a:r>
              <a:rPr lang="en-US" dirty="0"/>
              <a:t>. </a:t>
            </a:r>
          </a:p>
          <a:p>
            <a:pPr lvl="1"/>
            <a:r>
              <a:rPr lang="en-US" dirty="0"/>
              <a:t>I am accredited as a professional statistician (“</a:t>
            </a:r>
            <a:r>
              <a:rPr lang="en-US" dirty="0" err="1"/>
              <a:t>Pstat</a:t>
            </a:r>
            <a:r>
              <a:rPr lang="en-US" dirty="0"/>
              <a:t>”), by the </a:t>
            </a:r>
            <a:r>
              <a:rPr lang="en-US" i="1" dirty="0"/>
              <a:t>American Statistical Association</a:t>
            </a:r>
            <a:r>
              <a:rPr lang="en-US" dirty="0"/>
              <a:t>.</a:t>
            </a:r>
          </a:p>
          <a:p>
            <a:pPr lvl="1"/>
            <a:endParaRPr lang="en-US" dirty="0"/>
          </a:p>
          <a:p>
            <a:pPr lvl="1"/>
            <a:r>
              <a:rPr lang="en-US" dirty="0"/>
              <a:t>I am part of the </a:t>
            </a:r>
            <a:r>
              <a:rPr lang="en-US" i="1" dirty="0"/>
              <a:t>ASA</a:t>
            </a:r>
            <a:r>
              <a:rPr lang="en-US" dirty="0"/>
              <a:t>’s teaching statistics in the health sciences section.  </a:t>
            </a:r>
          </a:p>
          <a:p>
            <a:pPr lvl="1"/>
            <a:endParaRPr lang="en-US" dirty="0"/>
          </a:p>
          <a:p>
            <a:pPr lvl="1"/>
            <a:r>
              <a:rPr lang="en-US" dirty="0"/>
              <a:t>I have taught statistics in some capacity at either the undergraduate or graduate level since 2007.</a:t>
            </a:r>
          </a:p>
        </p:txBody>
      </p:sp>
      <p:sp>
        <p:nvSpPr>
          <p:cNvPr id="4" name="Date Placeholder 3"/>
          <p:cNvSpPr>
            <a:spLocks noGrp="1"/>
          </p:cNvSpPr>
          <p:nvPr>
            <p:ph type="dt" sz="half" idx="10"/>
          </p:nvPr>
        </p:nvSpPr>
        <p:spPr/>
        <p:txBody>
          <a:bodyPr/>
          <a:lstStyle/>
          <a:p>
            <a:fld id="{5547C99B-7F2C-4E84-8128-EB3E64FAD082}" type="datetime1">
              <a:rPr lang="en-US" smtClean="0"/>
              <a:t>1/19/2021</a:t>
            </a:fld>
            <a:endParaRPr lang="en-US"/>
          </a:p>
        </p:txBody>
      </p:sp>
      <p:sp>
        <p:nvSpPr>
          <p:cNvPr id="5" name="Slide Number Placeholder 4"/>
          <p:cNvSpPr>
            <a:spLocks noGrp="1"/>
          </p:cNvSpPr>
          <p:nvPr>
            <p:ph type="sldNum" sz="quarter" idx="12"/>
          </p:nvPr>
        </p:nvSpPr>
        <p:spPr/>
        <p:txBody>
          <a:bodyPr/>
          <a:lstStyle/>
          <a:p>
            <a:fld id="{211FFFE4-4E4B-40A7-A942-4F1B7E93AB5C}" type="slidenum">
              <a:rPr lang="en-US" smtClean="0"/>
              <a:t>3</a:t>
            </a:fld>
            <a:endParaRPr lang="en-US"/>
          </a:p>
        </p:txBody>
      </p:sp>
      <p:pic>
        <p:nvPicPr>
          <p:cNvPr id="7" name="Picture 6">
            <a:extLst>
              <a:ext uri="{FF2B5EF4-FFF2-40B4-BE49-F238E27FC236}">
                <a16:creationId xmlns:a16="http://schemas.microsoft.com/office/drawing/2014/main" id="{E0375DA1-CFFF-4936-B47E-5F31F8191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65006" y="2337491"/>
            <a:ext cx="4572000"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1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Content Placeholder 2"/>
          <p:cNvSpPr>
            <a:spLocks noGrp="1"/>
          </p:cNvSpPr>
          <p:nvPr>
            <p:ph idx="1"/>
          </p:nvPr>
        </p:nvSpPr>
        <p:spPr>
          <a:xfrm>
            <a:off x="838200" y="4719820"/>
            <a:ext cx="7057402" cy="1578128"/>
          </a:xfrm>
        </p:spPr>
        <p:txBody>
          <a:bodyPr>
            <a:normAutofit/>
          </a:bodyPr>
          <a:lstStyle/>
          <a:p>
            <a:r>
              <a:rPr lang="en-US" sz="2400" dirty="0"/>
              <a:t>My expertise is in longitudinal data analysis and unpacking individual difference is recovery.</a:t>
            </a:r>
          </a:p>
          <a:p>
            <a:pPr lvl="1"/>
            <a:r>
              <a:rPr lang="en-US" sz="2000" dirty="0"/>
              <a:t>Accounting for individuals nested within sites, time nested withing individuals, etc.</a:t>
            </a:r>
          </a:p>
          <a:p>
            <a:endParaRPr lang="en-US" sz="2400" dirty="0"/>
          </a:p>
        </p:txBody>
      </p:sp>
      <p:sp>
        <p:nvSpPr>
          <p:cNvPr id="4" name="Date Placeholder 3"/>
          <p:cNvSpPr>
            <a:spLocks noGrp="1"/>
          </p:cNvSpPr>
          <p:nvPr>
            <p:ph type="dt" sz="half" idx="10"/>
          </p:nvPr>
        </p:nvSpPr>
        <p:spPr/>
        <p:txBody>
          <a:bodyPr/>
          <a:lstStyle/>
          <a:p>
            <a:fld id="{5547C99B-7F2C-4E84-8128-EB3E64FAD082}" type="datetime1">
              <a:rPr lang="en-US" smtClean="0"/>
              <a:t>1/19/2021</a:t>
            </a:fld>
            <a:endParaRPr lang="en-US"/>
          </a:p>
        </p:txBody>
      </p:sp>
      <p:sp>
        <p:nvSpPr>
          <p:cNvPr id="5" name="Slide Number Placeholder 4"/>
          <p:cNvSpPr>
            <a:spLocks noGrp="1"/>
          </p:cNvSpPr>
          <p:nvPr>
            <p:ph type="sldNum" sz="quarter" idx="12"/>
          </p:nvPr>
        </p:nvSpPr>
        <p:spPr/>
        <p:txBody>
          <a:bodyPr/>
          <a:lstStyle/>
          <a:p>
            <a:fld id="{211FFFE4-4E4B-40A7-A942-4F1B7E93AB5C}" type="slidenum">
              <a:rPr lang="en-US" smtClean="0"/>
              <a:t>4</a:t>
            </a:fld>
            <a:endParaRPr lang="en-US"/>
          </a:p>
        </p:txBody>
      </p:sp>
      <p:grpSp>
        <p:nvGrpSpPr>
          <p:cNvPr id="8" name="Group 7">
            <a:extLst>
              <a:ext uri="{FF2B5EF4-FFF2-40B4-BE49-F238E27FC236}">
                <a16:creationId xmlns:a16="http://schemas.microsoft.com/office/drawing/2014/main" id="{F41DF50E-5A48-49D0-918E-EDDCDD8098EF}"/>
              </a:ext>
            </a:extLst>
          </p:cNvPr>
          <p:cNvGrpSpPr>
            <a:grpSpLocks noChangeAspect="1"/>
          </p:cNvGrpSpPr>
          <p:nvPr/>
        </p:nvGrpSpPr>
        <p:grpSpPr>
          <a:xfrm>
            <a:off x="843304" y="1661320"/>
            <a:ext cx="3657600" cy="2797126"/>
            <a:chOff x="1301725" y="3383552"/>
            <a:chExt cx="2630529" cy="2011680"/>
          </a:xfrm>
        </p:grpSpPr>
        <p:cxnSp>
          <p:nvCxnSpPr>
            <p:cNvPr id="9" name="Straight Connector 8">
              <a:extLst>
                <a:ext uri="{FF2B5EF4-FFF2-40B4-BE49-F238E27FC236}">
                  <a16:creationId xmlns:a16="http://schemas.microsoft.com/office/drawing/2014/main" id="{6CA8363E-F54D-458B-A503-C30A0A488386}"/>
                </a:ext>
              </a:extLst>
            </p:cNvPr>
            <p:cNvCxnSpPr>
              <a:cxnSpLocks/>
              <a:stCxn id="71" idx="3"/>
              <a:endCxn id="53" idx="7"/>
            </p:cNvCxnSpPr>
            <p:nvPr/>
          </p:nvCxnSpPr>
          <p:spPr>
            <a:xfrm flipH="1">
              <a:off x="2733055" y="3796408"/>
              <a:ext cx="1119117" cy="529026"/>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7A495AF-906C-4032-8C43-6657D8278355}"/>
                </a:ext>
              </a:extLst>
            </p:cNvPr>
            <p:cNvCxnSpPr>
              <a:cxnSpLocks/>
              <a:stCxn id="70" idx="4"/>
              <a:endCxn id="53" idx="1"/>
            </p:cNvCxnSpPr>
            <p:nvPr/>
          </p:nvCxnSpPr>
          <p:spPr>
            <a:xfrm>
              <a:off x="2519877" y="3922621"/>
              <a:ext cx="146835" cy="402813"/>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A1311CB-8151-4F39-80DD-6AE0814BF9C1}"/>
                </a:ext>
              </a:extLst>
            </p:cNvPr>
            <p:cNvCxnSpPr>
              <a:cxnSpLocks/>
              <a:stCxn id="81" idx="3"/>
            </p:cNvCxnSpPr>
            <p:nvPr/>
          </p:nvCxnSpPr>
          <p:spPr>
            <a:xfrm flipH="1">
              <a:off x="2727704" y="3795393"/>
              <a:ext cx="560909" cy="568174"/>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A5F8AF9-D72C-406D-8410-864F1A214F00}"/>
                </a:ext>
              </a:extLst>
            </p:cNvPr>
            <p:cNvCxnSpPr>
              <a:cxnSpLocks/>
              <a:stCxn id="72" idx="2"/>
              <a:endCxn id="53" idx="7"/>
            </p:cNvCxnSpPr>
            <p:nvPr/>
          </p:nvCxnSpPr>
          <p:spPr>
            <a:xfrm flipH="1">
              <a:off x="2733055" y="3430463"/>
              <a:ext cx="751895" cy="894970"/>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DFD0B75-EE95-4DEB-ADDB-F18305271D87}"/>
                </a:ext>
              </a:extLst>
            </p:cNvPr>
            <p:cNvCxnSpPr>
              <a:cxnSpLocks/>
              <a:stCxn id="53" idx="3"/>
              <a:endCxn id="64" idx="0"/>
            </p:cNvCxnSpPr>
            <p:nvPr/>
          </p:nvCxnSpPr>
          <p:spPr>
            <a:xfrm flipH="1">
              <a:off x="2511874" y="4391776"/>
              <a:ext cx="154839" cy="361337"/>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0ABBE50-5F99-4335-999E-B7DFFCE8A524}"/>
                </a:ext>
              </a:extLst>
            </p:cNvPr>
            <p:cNvCxnSpPr>
              <a:cxnSpLocks/>
              <a:stCxn id="53" idx="7"/>
              <a:endCxn id="74" idx="3"/>
            </p:cNvCxnSpPr>
            <p:nvPr/>
          </p:nvCxnSpPr>
          <p:spPr>
            <a:xfrm flipV="1">
              <a:off x="2733055" y="4096634"/>
              <a:ext cx="708016" cy="228799"/>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29643D0-F64B-4D71-89E2-8A18EDBE459B}"/>
                </a:ext>
              </a:extLst>
            </p:cNvPr>
            <p:cNvCxnSpPr>
              <a:cxnSpLocks/>
              <a:stCxn id="53" idx="5"/>
              <a:endCxn id="75" idx="1"/>
            </p:cNvCxnSpPr>
            <p:nvPr/>
          </p:nvCxnSpPr>
          <p:spPr>
            <a:xfrm>
              <a:off x="2733055" y="4391776"/>
              <a:ext cx="403831" cy="695253"/>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D213DC3-02F4-499F-B1E9-4C7AEE98DFA1}"/>
                </a:ext>
              </a:extLst>
            </p:cNvPr>
            <p:cNvCxnSpPr>
              <a:cxnSpLocks/>
              <a:stCxn id="53" idx="5"/>
              <a:endCxn id="76" idx="1"/>
            </p:cNvCxnSpPr>
            <p:nvPr/>
          </p:nvCxnSpPr>
          <p:spPr>
            <a:xfrm>
              <a:off x="2733055" y="4391776"/>
              <a:ext cx="771637" cy="332190"/>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11F3ED6-AEDC-4397-969B-044CD1FEE5EA}"/>
                </a:ext>
              </a:extLst>
            </p:cNvPr>
            <p:cNvCxnSpPr>
              <a:cxnSpLocks/>
              <a:stCxn id="53" idx="7"/>
              <a:endCxn id="73" idx="3"/>
            </p:cNvCxnSpPr>
            <p:nvPr/>
          </p:nvCxnSpPr>
          <p:spPr>
            <a:xfrm flipV="1">
              <a:off x="2733055" y="4208959"/>
              <a:ext cx="1011530" cy="116474"/>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842959-F496-4C6F-A9E3-E33585331758}"/>
                </a:ext>
              </a:extLst>
            </p:cNvPr>
            <p:cNvCxnSpPr>
              <a:cxnSpLocks/>
              <a:stCxn id="53" idx="3"/>
              <a:endCxn id="66" idx="7"/>
            </p:cNvCxnSpPr>
            <p:nvPr/>
          </p:nvCxnSpPr>
          <p:spPr>
            <a:xfrm flipH="1">
              <a:off x="2210835" y="4391776"/>
              <a:ext cx="455878" cy="650368"/>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A20A92E-6B4A-4073-B463-7E23456037BD}"/>
                </a:ext>
              </a:extLst>
            </p:cNvPr>
            <p:cNvCxnSpPr>
              <a:cxnSpLocks/>
              <a:stCxn id="53" idx="3"/>
              <a:endCxn id="82" idx="6"/>
            </p:cNvCxnSpPr>
            <p:nvPr/>
          </p:nvCxnSpPr>
          <p:spPr>
            <a:xfrm flipH="1">
              <a:off x="2038528" y="4391776"/>
              <a:ext cx="628184" cy="80083"/>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FAF310F-45F2-4F6D-986B-3334AD8307CD}"/>
                </a:ext>
              </a:extLst>
            </p:cNvPr>
            <p:cNvCxnSpPr>
              <a:cxnSpLocks/>
              <a:stCxn id="53" idx="1"/>
              <a:endCxn id="63" idx="6"/>
            </p:cNvCxnSpPr>
            <p:nvPr/>
          </p:nvCxnSpPr>
          <p:spPr>
            <a:xfrm flipH="1" flipV="1">
              <a:off x="1968032" y="4067317"/>
              <a:ext cx="698680" cy="258116"/>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F747B2A-52CB-4FC3-9EE9-6CB43B32430D}"/>
                </a:ext>
              </a:extLst>
            </p:cNvPr>
            <p:cNvCxnSpPr>
              <a:cxnSpLocks/>
              <a:stCxn id="53" idx="1"/>
              <a:endCxn id="69" idx="5"/>
            </p:cNvCxnSpPr>
            <p:nvPr/>
          </p:nvCxnSpPr>
          <p:spPr>
            <a:xfrm flipH="1" flipV="1">
              <a:off x="2105985" y="3648085"/>
              <a:ext cx="560727" cy="677348"/>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66B7923-3FBC-4C9A-A9FD-82262A584665}"/>
                </a:ext>
              </a:extLst>
            </p:cNvPr>
            <p:cNvCxnSpPr>
              <a:cxnSpLocks/>
              <a:stCxn id="53" idx="1"/>
              <a:endCxn id="67" idx="5"/>
            </p:cNvCxnSpPr>
            <p:nvPr/>
          </p:nvCxnSpPr>
          <p:spPr>
            <a:xfrm flipH="1" flipV="1">
              <a:off x="1717709" y="3661825"/>
              <a:ext cx="949004" cy="663608"/>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ED87F45-A86B-4CFA-9302-074D8ED798EC}"/>
                </a:ext>
              </a:extLst>
            </p:cNvPr>
            <p:cNvCxnSpPr>
              <a:cxnSpLocks/>
              <a:stCxn id="53" idx="1"/>
              <a:endCxn id="68" idx="6"/>
            </p:cNvCxnSpPr>
            <p:nvPr/>
          </p:nvCxnSpPr>
          <p:spPr>
            <a:xfrm flipH="1" flipV="1">
              <a:off x="1610648" y="4082963"/>
              <a:ext cx="1056065" cy="242470"/>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0C13717-719C-4863-9FBA-C32FA65830E9}"/>
                </a:ext>
              </a:extLst>
            </p:cNvPr>
            <p:cNvCxnSpPr>
              <a:cxnSpLocks/>
              <a:stCxn id="53" idx="3"/>
              <a:endCxn id="65" idx="6"/>
            </p:cNvCxnSpPr>
            <p:nvPr/>
          </p:nvCxnSpPr>
          <p:spPr>
            <a:xfrm flipH="1">
              <a:off x="1685748" y="4391776"/>
              <a:ext cx="980964" cy="285278"/>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4198AA0-2487-4E7C-8476-3F6D979FC9DB}"/>
                </a:ext>
              </a:extLst>
            </p:cNvPr>
            <p:cNvCxnSpPr>
              <a:cxnSpLocks/>
              <a:stCxn id="78" idx="1"/>
              <a:endCxn id="53" idx="5"/>
            </p:cNvCxnSpPr>
            <p:nvPr/>
          </p:nvCxnSpPr>
          <p:spPr>
            <a:xfrm flipH="1" flipV="1">
              <a:off x="2733055" y="4391776"/>
              <a:ext cx="1039730" cy="583764"/>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29AC719-4AE4-4B59-80C9-71412722BD8F}"/>
                </a:ext>
              </a:extLst>
            </p:cNvPr>
            <p:cNvCxnSpPr>
              <a:cxnSpLocks/>
              <a:stCxn id="53" idx="3"/>
              <a:endCxn id="79" idx="7"/>
            </p:cNvCxnSpPr>
            <p:nvPr/>
          </p:nvCxnSpPr>
          <p:spPr>
            <a:xfrm flipH="1">
              <a:off x="1735185" y="4391776"/>
              <a:ext cx="931527" cy="819732"/>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63863A5-E4A1-4567-8F88-C1F72F8E2E7F}"/>
                </a:ext>
              </a:extLst>
            </p:cNvPr>
            <p:cNvCxnSpPr>
              <a:cxnSpLocks/>
              <a:stCxn id="53" idx="3"/>
              <a:endCxn id="80" idx="6"/>
            </p:cNvCxnSpPr>
            <p:nvPr/>
          </p:nvCxnSpPr>
          <p:spPr>
            <a:xfrm flipH="1">
              <a:off x="1395548" y="4391776"/>
              <a:ext cx="1271165" cy="567178"/>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B806B18-322E-47C5-B886-66CFE0E5FB71}"/>
                </a:ext>
              </a:extLst>
            </p:cNvPr>
            <p:cNvCxnSpPr>
              <a:cxnSpLocks/>
              <a:stCxn id="53" idx="5"/>
              <a:endCxn id="77" idx="1"/>
            </p:cNvCxnSpPr>
            <p:nvPr/>
          </p:nvCxnSpPr>
          <p:spPr>
            <a:xfrm>
              <a:off x="2733055" y="4391776"/>
              <a:ext cx="800507" cy="923374"/>
            </a:xfrm>
            <a:prstGeom prst="line">
              <a:avLst/>
            </a:prstGeom>
            <a:ln w="12700">
              <a:solidFill>
                <a:schemeClr val="accent6"/>
              </a:solidFill>
              <a:head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020ADB7-EB56-46CD-A3DA-A77BA815B588}"/>
                </a:ext>
              </a:extLst>
            </p:cNvPr>
            <p:cNvCxnSpPr>
              <a:cxnSpLocks/>
              <a:stCxn id="55" idx="7"/>
              <a:endCxn id="69" idx="3"/>
            </p:cNvCxnSpPr>
            <p:nvPr/>
          </p:nvCxnSpPr>
          <p:spPr>
            <a:xfrm flipV="1">
              <a:off x="1899622" y="3648086"/>
              <a:ext cx="140020" cy="165245"/>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5F001B7-10C1-4D9F-998C-DFC71FC93944}"/>
                </a:ext>
              </a:extLst>
            </p:cNvPr>
            <p:cNvCxnSpPr>
              <a:cxnSpLocks/>
              <a:stCxn id="55" idx="1"/>
              <a:endCxn id="67" idx="5"/>
            </p:cNvCxnSpPr>
            <p:nvPr/>
          </p:nvCxnSpPr>
          <p:spPr>
            <a:xfrm flipH="1" flipV="1">
              <a:off x="1717709" y="3661825"/>
              <a:ext cx="115571" cy="151505"/>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184F653-FBA2-400C-ABC6-384C1B2767F4}"/>
                </a:ext>
              </a:extLst>
            </p:cNvPr>
            <p:cNvCxnSpPr>
              <a:cxnSpLocks/>
              <a:stCxn id="63" idx="0"/>
              <a:endCxn id="55" idx="4"/>
            </p:cNvCxnSpPr>
            <p:nvPr/>
          </p:nvCxnSpPr>
          <p:spPr>
            <a:xfrm flipH="1" flipV="1">
              <a:off x="1866451" y="3893413"/>
              <a:ext cx="54670" cy="126993"/>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A6DAC97-2559-461C-B091-F8321F64BBA9}"/>
                </a:ext>
              </a:extLst>
            </p:cNvPr>
            <p:cNvCxnSpPr>
              <a:cxnSpLocks/>
              <a:stCxn id="55" idx="6"/>
              <a:endCxn id="70" idx="2"/>
            </p:cNvCxnSpPr>
            <p:nvPr/>
          </p:nvCxnSpPr>
          <p:spPr>
            <a:xfrm>
              <a:off x="1913363" y="3846502"/>
              <a:ext cx="559604" cy="29208"/>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FD22EB8-1A4D-490A-AF50-283FD1BD3772}"/>
                </a:ext>
              </a:extLst>
            </p:cNvPr>
            <p:cNvCxnSpPr>
              <a:cxnSpLocks/>
              <a:stCxn id="68" idx="7"/>
              <a:endCxn id="55" idx="3"/>
            </p:cNvCxnSpPr>
            <p:nvPr/>
          </p:nvCxnSpPr>
          <p:spPr>
            <a:xfrm flipV="1">
              <a:off x="1596908" y="3879673"/>
              <a:ext cx="236372" cy="170119"/>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D9FE29E-116B-4209-9B6A-271CE8D7DD0A}"/>
                </a:ext>
              </a:extLst>
            </p:cNvPr>
            <p:cNvCxnSpPr>
              <a:cxnSpLocks/>
              <a:stCxn id="58" idx="1"/>
              <a:endCxn id="65" idx="6"/>
            </p:cNvCxnSpPr>
            <p:nvPr/>
          </p:nvCxnSpPr>
          <p:spPr>
            <a:xfrm flipH="1" flipV="1">
              <a:off x="1685748" y="4677054"/>
              <a:ext cx="227614" cy="114771"/>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916A16F-C369-43EE-AD02-1F0903A15FE8}"/>
                </a:ext>
              </a:extLst>
            </p:cNvPr>
            <p:cNvCxnSpPr>
              <a:cxnSpLocks/>
              <a:stCxn id="58" idx="2"/>
              <a:endCxn id="80" idx="6"/>
            </p:cNvCxnSpPr>
            <p:nvPr/>
          </p:nvCxnSpPr>
          <p:spPr>
            <a:xfrm flipH="1">
              <a:off x="1395547" y="4824997"/>
              <a:ext cx="504075" cy="133957"/>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C4D7B90-3D86-4006-89E8-78F46C75968B}"/>
                </a:ext>
              </a:extLst>
            </p:cNvPr>
            <p:cNvCxnSpPr>
              <a:cxnSpLocks/>
              <a:stCxn id="79" idx="7"/>
              <a:endCxn id="58" idx="3"/>
            </p:cNvCxnSpPr>
            <p:nvPr/>
          </p:nvCxnSpPr>
          <p:spPr>
            <a:xfrm flipV="1">
              <a:off x="1735185" y="4858168"/>
              <a:ext cx="178177" cy="353340"/>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E346283-F32E-4E9D-B6E5-A9145D69CC1E}"/>
                </a:ext>
              </a:extLst>
            </p:cNvPr>
            <p:cNvCxnSpPr>
              <a:cxnSpLocks/>
              <a:stCxn id="58" idx="0"/>
              <a:endCxn id="82" idx="4"/>
            </p:cNvCxnSpPr>
            <p:nvPr/>
          </p:nvCxnSpPr>
          <p:spPr>
            <a:xfrm flipV="1">
              <a:off x="1946534" y="4518769"/>
              <a:ext cx="45084" cy="259315"/>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B6CDCA9-5478-4E5D-96F4-E67EE4E49F4A}"/>
                </a:ext>
              </a:extLst>
            </p:cNvPr>
            <p:cNvCxnSpPr>
              <a:cxnSpLocks/>
              <a:stCxn id="64" idx="2"/>
              <a:endCxn id="58" idx="6"/>
            </p:cNvCxnSpPr>
            <p:nvPr/>
          </p:nvCxnSpPr>
          <p:spPr>
            <a:xfrm flipH="1">
              <a:off x="1993445" y="4800024"/>
              <a:ext cx="471517" cy="24973"/>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113954E-1E63-4EFA-8956-D8D5CC1A5AA8}"/>
                </a:ext>
              </a:extLst>
            </p:cNvPr>
            <p:cNvCxnSpPr>
              <a:cxnSpLocks/>
              <a:stCxn id="66" idx="1"/>
              <a:endCxn id="58" idx="5"/>
            </p:cNvCxnSpPr>
            <p:nvPr/>
          </p:nvCxnSpPr>
          <p:spPr>
            <a:xfrm flipH="1" flipV="1">
              <a:off x="1979705" y="4858168"/>
              <a:ext cx="164788" cy="183976"/>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273EDC8-60D5-4E29-85D5-EE8E82E69A88}"/>
                </a:ext>
              </a:extLst>
            </p:cNvPr>
            <p:cNvCxnSpPr>
              <a:cxnSpLocks/>
              <a:stCxn id="57" idx="0"/>
              <a:endCxn id="76" idx="4"/>
            </p:cNvCxnSpPr>
            <p:nvPr/>
          </p:nvCxnSpPr>
          <p:spPr>
            <a:xfrm flipV="1">
              <a:off x="3502825" y="4804048"/>
              <a:ext cx="35038" cy="181207"/>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0A5E85D-D40D-41C4-A815-20E0D3541375}"/>
                </a:ext>
              </a:extLst>
            </p:cNvPr>
            <p:cNvCxnSpPr>
              <a:cxnSpLocks/>
              <a:stCxn id="57" idx="2"/>
              <a:endCxn id="75" idx="6"/>
            </p:cNvCxnSpPr>
            <p:nvPr/>
          </p:nvCxnSpPr>
          <p:spPr>
            <a:xfrm flipH="1">
              <a:off x="3216968" y="5032166"/>
              <a:ext cx="238946" cy="88034"/>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88D7DE1-B4AB-4B50-A418-DA538BF4703F}"/>
                </a:ext>
              </a:extLst>
            </p:cNvPr>
            <p:cNvCxnSpPr>
              <a:cxnSpLocks/>
              <a:stCxn id="73" idx="1"/>
              <a:endCxn id="56" idx="5"/>
            </p:cNvCxnSpPr>
            <p:nvPr/>
          </p:nvCxnSpPr>
          <p:spPr>
            <a:xfrm flipH="1" flipV="1">
              <a:off x="3627913" y="3826700"/>
              <a:ext cx="116672" cy="315916"/>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01E7F5B-FC1D-48DD-8775-537B6105BFD4}"/>
                </a:ext>
              </a:extLst>
            </p:cNvPr>
            <p:cNvCxnSpPr>
              <a:cxnSpLocks/>
              <a:stCxn id="78" idx="2"/>
              <a:endCxn id="57" idx="6"/>
            </p:cNvCxnSpPr>
            <p:nvPr/>
          </p:nvCxnSpPr>
          <p:spPr>
            <a:xfrm flipH="1">
              <a:off x="3549737" y="5008711"/>
              <a:ext cx="209309" cy="23456"/>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20E0B51-CF98-49A6-9BDB-FBC9803A6324}"/>
                </a:ext>
              </a:extLst>
            </p:cNvPr>
            <p:cNvCxnSpPr>
              <a:cxnSpLocks/>
              <a:stCxn id="57" idx="4"/>
              <a:endCxn id="77" idx="0"/>
            </p:cNvCxnSpPr>
            <p:nvPr/>
          </p:nvCxnSpPr>
          <p:spPr>
            <a:xfrm>
              <a:off x="3502825" y="5079077"/>
              <a:ext cx="63908" cy="222332"/>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4AAC837-F020-4B98-B367-669D7D342B4C}"/>
                </a:ext>
              </a:extLst>
            </p:cNvPr>
            <p:cNvCxnSpPr>
              <a:cxnSpLocks/>
              <a:stCxn id="56" idx="2"/>
              <a:endCxn id="81" idx="6"/>
            </p:cNvCxnSpPr>
            <p:nvPr/>
          </p:nvCxnSpPr>
          <p:spPr>
            <a:xfrm flipH="1" flipV="1">
              <a:off x="3368695" y="3762223"/>
              <a:ext cx="179136" cy="31306"/>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0FD3FC0-7F51-4CD0-9E18-77220C9FDB58}"/>
                </a:ext>
              </a:extLst>
            </p:cNvPr>
            <p:cNvCxnSpPr>
              <a:cxnSpLocks/>
              <a:stCxn id="74" idx="0"/>
              <a:endCxn id="56" idx="3"/>
            </p:cNvCxnSpPr>
            <p:nvPr/>
          </p:nvCxnSpPr>
          <p:spPr>
            <a:xfrm flipV="1">
              <a:off x="3474242" y="3826700"/>
              <a:ext cx="87329" cy="189852"/>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2EBD3FD-4804-4B5E-BD78-2189059CB681}"/>
                </a:ext>
              </a:extLst>
            </p:cNvPr>
            <p:cNvCxnSpPr>
              <a:cxnSpLocks/>
              <a:stCxn id="71" idx="2"/>
              <a:endCxn id="56" idx="6"/>
            </p:cNvCxnSpPr>
            <p:nvPr/>
          </p:nvCxnSpPr>
          <p:spPr>
            <a:xfrm flipH="1">
              <a:off x="3641653" y="3763237"/>
              <a:ext cx="196778" cy="30293"/>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CCD9647-33B0-4590-84F8-0D3EAACC1FD7}"/>
                </a:ext>
              </a:extLst>
            </p:cNvPr>
            <p:cNvCxnSpPr>
              <a:cxnSpLocks/>
              <a:stCxn id="56" idx="0"/>
              <a:endCxn id="72" idx="4"/>
            </p:cNvCxnSpPr>
            <p:nvPr/>
          </p:nvCxnSpPr>
          <p:spPr>
            <a:xfrm flipH="1" flipV="1">
              <a:off x="3531861" y="3477375"/>
              <a:ext cx="62881" cy="269243"/>
            </a:xfrm>
            <a:prstGeom prst="line">
              <a:avLst/>
            </a:prstGeom>
            <a:ln w="19050">
              <a:solidFill>
                <a:schemeClr val="accent3"/>
              </a:solidFill>
              <a:head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1566CBD-A202-4CC5-8247-A06BEEE80D4B}"/>
                </a:ext>
              </a:extLst>
            </p:cNvPr>
            <p:cNvCxnSpPr>
              <a:cxnSpLocks/>
              <a:stCxn id="53" idx="1"/>
              <a:endCxn id="55" idx="5"/>
            </p:cNvCxnSpPr>
            <p:nvPr/>
          </p:nvCxnSpPr>
          <p:spPr>
            <a:xfrm flipH="1" flipV="1">
              <a:off x="1899622" y="3879673"/>
              <a:ext cx="767090" cy="445760"/>
            </a:xfrm>
            <a:prstGeom prst="line">
              <a:avLst/>
            </a:prstGeom>
            <a:ln w="19050">
              <a:solidFill>
                <a:schemeClr val="accent1"/>
              </a:solidFill>
              <a:head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BDB0C76-8DEC-4E10-B0A3-D7A3A9E70DDB}"/>
                </a:ext>
              </a:extLst>
            </p:cNvPr>
            <p:cNvCxnSpPr>
              <a:cxnSpLocks/>
              <a:stCxn id="53" idx="3"/>
              <a:endCxn id="58" idx="7"/>
            </p:cNvCxnSpPr>
            <p:nvPr/>
          </p:nvCxnSpPr>
          <p:spPr>
            <a:xfrm flipH="1">
              <a:off x="1979705" y="4391776"/>
              <a:ext cx="687008" cy="400049"/>
            </a:xfrm>
            <a:prstGeom prst="line">
              <a:avLst/>
            </a:prstGeom>
            <a:ln w="19050">
              <a:solidFill>
                <a:schemeClr val="accent1"/>
              </a:solidFill>
              <a:head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C0486E0-A6E3-4072-8482-A3C82F38E880}"/>
                </a:ext>
              </a:extLst>
            </p:cNvPr>
            <p:cNvCxnSpPr>
              <a:cxnSpLocks/>
              <a:stCxn id="56" idx="3"/>
              <a:endCxn id="53" idx="7"/>
            </p:cNvCxnSpPr>
            <p:nvPr/>
          </p:nvCxnSpPr>
          <p:spPr>
            <a:xfrm flipH="1">
              <a:off x="2733055" y="3826700"/>
              <a:ext cx="828516" cy="498733"/>
            </a:xfrm>
            <a:prstGeom prst="line">
              <a:avLst/>
            </a:prstGeom>
            <a:ln w="19050">
              <a:solidFill>
                <a:schemeClr val="accent1"/>
              </a:solidFill>
              <a:headEnd type="non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52E0379-CA14-47CA-AC18-D778F8B113B3}"/>
                </a:ext>
              </a:extLst>
            </p:cNvPr>
            <p:cNvCxnSpPr>
              <a:cxnSpLocks/>
              <a:stCxn id="57" idx="1"/>
              <a:endCxn id="53" idx="5"/>
            </p:cNvCxnSpPr>
            <p:nvPr/>
          </p:nvCxnSpPr>
          <p:spPr>
            <a:xfrm flipH="1" flipV="1">
              <a:off x="2733055" y="4391776"/>
              <a:ext cx="736599" cy="607219"/>
            </a:xfrm>
            <a:prstGeom prst="line">
              <a:avLst/>
            </a:prstGeom>
            <a:ln w="19050">
              <a:solidFill>
                <a:schemeClr val="accent1"/>
              </a:solidFill>
              <a:headEnd type="none"/>
            </a:ln>
            <a:effectLst/>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4020D1FC-B4CB-44E7-A4BE-BB8AE1C05966}"/>
                </a:ext>
              </a:extLst>
            </p:cNvPr>
            <p:cNvSpPr/>
            <p:nvPr/>
          </p:nvSpPr>
          <p:spPr>
            <a:xfrm>
              <a:off x="2652973" y="4311693"/>
              <a:ext cx="93822" cy="93823"/>
            </a:xfrm>
            <a:prstGeom prst="ellipse">
              <a:avLst/>
            </a:prstGeom>
            <a:solidFill>
              <a:srgbClr val="FF0000"/>
            </a:solidFill>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54" name="Oval 53">
              <a:extLst>
                <a:ext uri="{FF2B5EF4-FFF2-40B4-BE49-F238E27FC236}">
                  <a16:creationId xmlns:a16="http://schemas.microsoft.com/office/drawing/2014/main" id="{285EE302-D8C8-4749-A21F-4DFD010E21AF}"/>
                </a:ext>
              </a:extLst>
            </p:cNvPr>
            <p:cNvSpPr/>
            <p:nvPr/>
          </p:nvSpPr>
          <p:spPr>
            <a:xfrm>
              <a:off x="2603043" y="4273558"/>
              <a:ext cx="187645" cy="187645"/>
            </a:xfrm>
            <a:prstGeom prst="ellipse">
              <a:avLst/>
            </a:prstGeom>
            <a:solidFill>
              <a:schemeClr val="accent5"/>
            </a:solidFill>
            <a:ln w="19050">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55" name="Oval 54">
              <a:extLst>
                <a:ext uri="{FF2B5EF4-FFF2-40B4-BE49-F238E27FC236}">
                  <a16:creationId xmlns:a16="http://schemas.microsoft.com/office/drawing/2014/main" id="{2CA8D0C3-37DB-4FF9-8139-214990B3092F}"/>
                </a:ext>
              </a:extLst>
            </p:cNvPr>
            <p:cNvSpPr/>
            <p:nvPr/>
          </p:nvSpPr>
          <p:spPr>
            <a:xfrm>
              <a:off x="1819539" y="3799590"/>
              <a:ext cx="93822" cy="93823"/>
            </a:xfrm>
            <a:prstGeom prst="ellipse">
              <a:avLst/>
            </a:prstGeom>
            <a:solidFill>
              <a:srgbClr val="00B050"/>
            </a:solidFill>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56" name="Oval 55">
              <a:extLst>
                <a:ext uri="{FF2B5EF4-FFF2-40B4-BE49-F238E27FC236}">
                  <a16:creationId xmlns:a16="http://schemas.microsoft.com/office/drawing/2014/main" id="{CAC5B93E-885B-49E2-9FDF-22F51ECBEA6F}"/>
                </a:ext>
              </a:extLst>
            </p:cNvPr>
            <p:cNvSpPr/>
            <p:nvPr/>
          </p:nvSpPr>
          <p:spPr>
            <a:xfrm>
              <a:off x="3547831" y="3746618"/>
              <a:ext cx="93822" cy="93823"/>
            </a:xfrm>
            <a:prstGeom prst="ellipse">
              <a:avLst/>
            </a:prstGeom>
            <a:solidFill>
              <a:srgbClr val="00B050"/>
            </a:solidFill>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57" name="Oval 56">
              <a:extLst>
                <a:ext uri="{FF2B5EF4-FFF2-40B4-BE49-F238E27FC236}">
                  <a16:creationId xmlns:a16="http://schemas.microsoft.com/office/drawing/2014/main" id="{A278A41F-A448-4D63-A9BF-9E9CF642C202}"/>
                </a:ext>
              </a:extLst>
            </p:cNvPr>
            <p:cNvSpPr/>
            <p:nvPr/>
          </p:nvSpPr>
          <p:spPr>
            <a:xfrm>
              <a:off x="3455914" y="4985255"/>
              <a:ext cx="93822" cy="93823"/>
            </a:xfrm>
            <a:prstGeom prst="ellipse">
              <a:avLst/>
            </a:prstGeom>
            <a:solidFill>
              <a:srgbClr val="00B050"/>
            </a:solidFill>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58" name="Oval 57">
              <a:extLst>
                <a:ext uri="{FF2B5EF4-FFF2-40B4-BE49-F238E27FC236}">
                  <a16:creationId xmlns:a16="http://schemas.microsoft.com/office/drawing/2014/main" id="{6D1D9560-1465-45F6-ACA8-C56774B22210}"/>
                </a:ext>
              </a:extLst>
            </p:cNvPr>
            <p:cNvSpPr/>
            <p:nvPr/>
          </p:nvSpPr>
          <p:spPr>
            <a:xfrm>
              <a:off x="1899622" y="4778085"/>
              <a:ext cx="93822" cy="93823"/>
            </a:xfrm>
            <a:prstGeom prst="ellipse">
              <a:avLst/>
            </a:prstGeom>
            <a:solidFill>
              <a:srgbClr val="00B050"/>
            </a:solidFill>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59" name="Oval 58">
              <a:extLst>
                <a:ext uri="{FF2B5EF4-FFF2-40B4-BE49-F238E27FC236}">
                  <a16:creationId xmlns:a16="http://schemas.microsoft.com/office/drawing/2014/main" id="{2DBD8F1E-3F4E-4790-AC3D-6DF1A4A085A6}"/>
                </a:ext>
              </a:extLst>
            </p:cNvPr>
            <p:cNvSpPr/>
            <p:nvPr/>
          </p:nvSpPr>
          <p:spPr>
            <a:xfrm>
              <a:off x="1793174" y="3784985"/>
              <a:ext cx="140734" cy="140734"/>
            </a:xfrm>
            <a:prstGeom prst="ellipse">
              <a:avLst/>
            </a:prstGeom>
            <a:solidFill>
              <a:schemeClr val="accent1"/>
            </a:solidFill>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0" name="Oval 59">
              <a:extLst>
                <a:ext uri="{FF2B5EF4-FFF2-40B4-BE49-F238E27FC236}">
                  <a16:creationId xmlns:a16="http://schemas.microsoft.com/office/drawing/2014/main" id="{FEDB8E46-6A4B-4E6A-BEDB-75AAEB36778D}"/>
                </a:ext>
              </a:extLst>
            </p:cNvPr>
            <p:cNvSpPr/>
            <p:nvPr/>
          </p:nvSpPr>
          <p:spPr>
            <a:xfrm>
              <a:off x="1867352" y="4757137"/>
              <a:ext cx="140734" cy="140734"/>
            </a:xfrm>
            <a:prstGeom prst="ellipse">
              <a:avLst/>
            </a:prstGeom>
            <a:solidFill>
              <a:schemeClr val="accent1"/>
            </a:solidFill>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1" name="Oval 60">
              <a:extLst>
                <a:ext uri="{FF2B5EF4-FFF2-40B4-BE49-F238E27FC236}">
                  <a16:creationId xmlns:a16="http://schemas.microsoft.com/office/drawing/2014/main" id="{B4A3F4EF-833C-4358-97D5-D22FD0D37FE6}"/>
                </a:ext>
              </a:extLst>
            </p:cNvPr>
            <p:cNvSpPr/>
            <p:nvPr/>
          </p:nvSpPr>
          <p:spPr>
            <a:xfrm>
              <a:off x="3426277" y="4961799"/>
              <a:ext cx="140734" cy="140734"/>
            </a:xfrm>
            <a:prstGeom prst="ellipse">
              <a:avLst/>
            </a:prstGeom>
            <a:solidFill>
              <a:schemeClr val="accent1"/>
            </a:solidFill>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2" name="Oval 61">
              <a:extLst>
                <a:ext uri="{FF2B5EF4-FFF2-40B4-BE49-F238E27FC236}">
                  <a16:creationId xmlns:a16="http://schemas.microsoft.com/office/drawing/2014/main" id="{A0F5463D-1388-4C27-BE70-095F9748382C}"/>
                </a:ext>
              </a:extLst>
            </p:cNvPr>
            <p:cNvSpPr/>
            <p:nvPr/>
          </p:nvSpPr>
          <p:spPr>
            <a:xfrm>
              <a:off x="3524804" y="3725816"/>
              <a:ext cx="140734" cy="140734"/>
            </a:xfrm>
            <a:prstGeom prst="ellipse">
              <a:avLst/>
            </a:prstGeom>
            <a:solidFill>
              <a:schemeClr val="accent1"/>
            </a:solidFill>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3" name="Oval 62">
              <a:extLst>
                <a:ext uri="{FF2B5EF4-FFF2-40B4-BE49-F238E27FC236}">
                  <a16:creationId xmlns:a16="http://schemas.microsoft.com/office/drawing/2014/main" id="{337F042E-3AFF-4943-A547-A21EE63189E4}"/>
                </a:ext>
              </a:extLst>
            </p:cNvPr>
            <p:cNvSpPr/>
            <p:nvPr/>
          </p:nvSpPr>
          <p:spPr>
            <a:xfrm>
              <a:off x="1874210" y="4020406"/>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4" name="Oval 63">
              <a:extLst>
                <a:ext uri="{FF2B5EF4-FFF2-40B4-BE49-F238E27FC236}">
                  <a16:creationId xmlns:a16="http://schemas.microsoft.com/office/drawing/2014/main" id="{DA0451AD-FAAE-4EFB-8FA6-3930E19FA021}"/>
                </a:ext>
              </a:extLst>
            </p:cNvPr>
            <p:cNvSpPr/>
            <p:nvPr/>
          </p:nvSpPr>
          <p:spPr>
            <a:xfrm>
              <a:off x="2464962" y="4753112"/>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5" name="Oval 64">
              <a:extLst>
                <a:ext uri="{FF2B5EF4-FFF2-40B4-BE49-F238E27FC236}">
                  <a16:creationId xmlns:a16="http://schemas.microsoft.com/office/drawing/2014/main" id="{2DA5FD05-F1AB-4792-BF7D-B7E2AED31115}"/>
                </a:ext>
              </a:extLst>
            </p:cNvPr>
            <p:cNvSpPr/>
            <p:nvPr/>
          </p:nvSpPr>
          <p:spPr>
            <a:xfrm>
              <a:off x="1591926" y="4630143"/>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6" name="Oval 65">
              <a:extLst>
                <a:ext uri="{FF2B5EF4-FFF2-40B4-BE49-F238E27FC236}">
                  <a16:creationId xmlns:a16="http://schemas.microsoft.com/office/drawing/2014/main" id="{17526778-75BF-479D-BBD2-08E6DDE5308E}"/>
                </a:ext>
              </a:extLst>
            </p:cNvPr>
            <p:cNvSpPr/>
            <p:nvPr/>
          </p:nvSpPr>
          <p:spPr>
            <a:xfrm>
              <a:off x="2130752" y="5028403"/>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7" name="Oval 66">
              <a:extLst>
                <a:ext uri="{FF2B5EF4-FFF2-40B4-BE49-F238E27FC236}">
                  <a16:creationId xmlns:a16="http://schemas.microsoft.com/office/drawing/2014/main" id="{3EF5E325-E6E2-4ACA-9952-E57E6962CDAA}"/>
                </a:ext>
              </a:extLst>
            </p:cNvPr>
            <p:cNvSpPr/>
            <p:nvPr/>
          </p:nvSpPr>
          <p:spPr>
            <a:xfrm>
              <a:off x="1637626" y="3581742"/>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p>
          </p:txBody>
        </p:sp>
        <p:sp>
          <p:nvSpPr>
            <p:cNvPr id="68" name="Oval 67">
              <a:extLst>
                <a:ext uri="{FF2B5EF4-FFF2-40B4-BE49-F238E27FC236}">
                  <a16:creationId xmlns:a16="http://schemas.microsoft.com/office/drawing/2014/main" id="{4CF8C904-1653-4FBF-8E5E-9081CD3E53AA}"/>
                </a:ext>
              </a:extLst>
            </p:cNvPr>
            <p:cNvSpPr/>
            <p:nvPr/>
          </p:nvSpPr>
          <p:spPr>
            <a:xfrm>
              <a:off x="1516825" y="4036052"/>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69" name="Oval 68">
              <a:extLst>
                <a:ext uri="{FF2B5EF4-FFF2-40B4-BE49-F238E27FC236}">
                  <a16:creationId xmlns:a16="http://schemas.microsoft.com/office/drawing/2014/main" id="{25BCCC1B-7B2B-48ED-A32A-262F80625D6B}"/>
                </a:ext>
              </a:extLst>
            </p:cNvPr>
            <p:cNvSpPr/>
            <p:nvPr/>
          </p:nvSpPr>
          <p:spPr>
            <a:xfrm>
              <a:off x="2025902" y="3568003"/>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0" name="Oval 69">
              <a:extLst>
                <a:ext uri="{FF2B5EF4-FFF2-40B4-BE49-F238E27FC236}">
                  <a16:creationId xmlns:a16="http://schemas.microsoft.com/office/drawing/2014/main" id="{253F629C-83AB-4DEE-B4BD-0C15CAD54E68}"/>
                </a:ext>
              </a:extLst>
            </p:cNvPr>
            <p:cNvSpPr/>
            <p:nvPr/>
          </p:nvSpPr>
          <p:spPr>
            <a:xfrm>
              <a:off x="2472966" y="3828798"/>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1" name="Oval 70">
              <a:extLst>
                <a:ext uri="{FF2B5EF4-FFF2-40B4-BE49-F238E27FC236}">
                  <a16:creationId xmlns:a16="http://schemas.microsoft.com/office/drawing/2014/main" id="{CE526082-E3AB-4908-95E9-30CEAEC81D8B}"/>
                </a:ext>
              </a:extLst>
            </p:cNvPr>
            <p:cNvSpPr/>
            <p:nvPr/>
          </p:nvSpPr>
          <p:spPr>
            <a:xfrm>
              <a:off x="3838432" y="3716325"/>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p>
          </p:txBody>
        </p:sp>
        <p:sp>
          <p:nvSpPr>
            <p:cNvPr id="72" name="Oval 71">
              <a:extLst>
                <a:ext uri="{FF2B5EF4-FFF2-40B4-BE49-F238E27FC236}">
                  <a16:creationId xmlns:a16="http://schemas.microsoft.com/office/drawing/2014/main" id="{9B7B5D18-97BF-4A08-BBDF-95DB03B93AF9}"/>
                </a:ext>
              </a:extLst>
            </p:cNvPr>
            <p:cNvSpPr/>
            <p:nvPr/>
          </p:nvSpPr>
          <p:spPr>
            <a:xfrm>
              <a:off x="3484949" y="3383552"/>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3" name="Oval 72">
              <a:extLst>
                <a:ext uri="{FF2B5EF4-FFF2-40B4-BE49-F238E27FC236}">
                  <a16:creationId xmlns:a16="http://schemas.microsoft.com/office/drawing/2014/main" id="{600C8BF9-6AE2-4878-AE77-7907FA21503C}"/>
                </a:ext>
              </a:extLst>
            </p:cNvPr>
            <p:cNvSpPr/>
            <p:nvPr/>
          </p:nvSpPr>
          <p:spPr>
            <a:xfrm>
              <a:off x="3730845" y="4128876"/>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4" name="Oval 73">
              <a:extLst>
                <a:ext uri="{FF2B5EF4-FFF2-40B4-BE49-F238E27FC236}">
                  <a16:creationId xmlns:a16="http://schemas.microsoft.com/office/drawing/2014/main" id="{842612E7-A6AD-405D-A306-EE4D13AA4EB8}"/>
                </a:ext>
              </a:extLst>
            </p:cNvPr>
            <p:cNvSpPr/>
            <p:nvPr/>
          </p:nvSpPr>
          <p:spPr>
            <a:xfrm>
              <a:off x="3427331" y="4016552"/>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5" name="Oval 74">
              <a:extLst>
                <a:ext uri="{FF2B5EF4-FFF2-40B4-BE49-F238E27FC236}">
                  <a16:creationId xmlns:a16="http://schemas.microsoft.com/office/drawing/2014/main" id="{2F45CBAF-A7AE-461F-A8E4-EE0095594CF2}"/>
                </a:ext>
              </a:extLst>
            </p:cNvPr>
            <p:cNvSpPr/>
            <p:nvPr/>
          </p:nvSpPr>
          <p:spPr>
            <a:xfrm>
              <a:off x="3123146" y="5073289"/>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6" name="Oval 75">
              <a:extLst>
                <a:ext uri="{FF2B5EF4-FFF2-40B4-BE49-F238E27FC236}">
                  <a16:creationId xmlns:a16="http://schemas.microsoft.com/office/drawing/2014/main" id="{51F6608B-04C6-4C4E-AFDD-E3DB1DFB0776}"/>
                </a:ext>
              </a:extLst>
            </p:cNvPr>
            <p:cNvSpPr/>
            <p:nvPr/>
          </p:nvSpPr>
          <p:spPr>
            <a:xfrm>
              <a:off x="3490952" y="4710225"/>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7" name="Oval 76">
              <a:extLst>
                <a:ext uri="{FF2B5EF4-FFF2-40B4-BE49-F238E27FC236}">
                  <a16:creationId xmlns:a16="http://schemas.microsoft.com/office/drawing/2014/main" id="{A9D73BB5-AF95-4908-96CA-FFC74E781F3F}"/>
                </a:ext>
              </a:extLst>
            </p:cNvPr>
            <p:cNvSpPr/>
            <p:nvPr/>
          </p:nvSpPr>
          <p:spPr>
            <a:xfrm>
              <a:off x="3519822" y="5301409"/>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8" name="Oval 77">
              <a:extLst>
                <a:ext uri="{FF2B5EF4-FFF2-40B4-BE49-F238E27FC236}">
                  <a16:creationId xmlns:a16="http://schemas.microsoft.com/office/drawing/2014/main" id="{A6CA3F3C-0689-4FAE-8960-E0F529E24213}"/>
                </a:ext>
              </a:extLst>
            </p:cNvPr>
            <p:cNvSpPr/>
            <p:nvPr/>
          </p:nvSpPr>
          <p:spPr>
            <a:xfrm>
              <a:off x="3759046" y="4961799"/>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9" name="Oval 78">
              <a:extLst>
                <a:ext uri="{FF2B5EF4-FFF2-40B4-BE49-F238E27FC236}">
                  <a16:creationId xmlns:a16="http://schemas.microsoft.com/office/drawing/2014/main" id="{446540C2-DD1E-48AC-92BD-DC20F3E6A1AB}"/>
                </a:ext>
              </a:extLst>
            </p:cNvPr>
            <p:cNvSpPr/>
            <p:nvPr/>
          </p:nvSpPr>
          <p:spPr>
            <a:xfrm>
              <a:off x="1655103" y="5197768"/>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80" name="Oval 79">
              <a:extLst>
                <a:ext uri="{FF2B5EF4-FFF2-40B4-BE49-F238E27FC236}">
                  <a16:creationId xmlns:a16="http://schemas.microsoft.com/office/drawing/2014/main" id="{9490C28B-EAF7-4E3C-8516-D1FC6233FBD7}"/>
                </a:ext>
              </a:extLst>
            </p:cNvPr>
            <p:cNvSpPr/>
            <p:nvPr/>
          </p:nvSpPr>
          <p:spPr>
            <a:xfrm>
              <a:off x="1301725" y="4912042"/>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81" name="Oval 80">
              <a:extLst>
                <a:ext uri="{FF2B5EF4-FFF2-40B4-BE49-F238E27FC236}">
                  <a16:creationId xmlns:a16="http://schemas.microsoft.com/office/drawing/2014/main" id="{2F2CB004-E218-4708-9A4F-EFF26F35B705}"/>
                </a:ext>
              </a:extLst>
            </p:cNvPr>
            <p:cNvSpPr/>
            <p:nvPr/>
          </p:nvSpPr>
          <p:spPr>
            <a:xfrm>
              <a:off x="3274873" y="3715311"/>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82" name="Oval 81">
              <a:extLst>
                <a:ext uri="{FF2B5EF4-FFF2-40B4-BE49-F238E27FC236}">
                  <a16:creationId xmlns:a16="http://schemas.microsoft.com/office/drawing/2014/main" id="{8E0045D4-0F37-4AC0-81D4-1348D128D89F}"/>
                </a:ext>
              </a:extLst>
            </p:cNvPr>
            <p:cNvSpPr/>
            <p:nvPr/>
          </p:nvSpPr>
          <p:spPr>
            <a:xfrm>
              <a:off x="1944706" y="4424947"/>
              <a:ext cx="93822" cy="93823"/>
            </a:xfrm>
            <a:prstGeom prst="ellipse">
              <a:avLst/>
            </a:prstGeom>
            <a:solidFill>
              <a:schemeClr val="accent3"/>
            </a:solidFill>
            <a:ln w="19050">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pic>
        <p:nvPicPr>
          <p:cNvPr id="6" name="Picture 5">
            <a:extLst>
              <a:ext uri="{FF2B5EF4-FFF2-40B4-BE49-F238E27FC236}">
                <a16:creationId xmlns:a16="http://schemas.microsoft.com/office/drawing/2014/main" id="{9A367D82-4B51-4668-BECE-C17735F99CC1}"/>
              </a:ext>
            </a:extLst>
          </p:cNvPr>
          <p:cNvPicPr>
            <a:picLocks noChangeAspect="1"/>
          </p:cNvPicPr>
          <p:nvPr/>
        </p:nvPicPr>
        <p:blipFill>
          <a:blip r:embed="rId2"/>
          <a:stretch>
            <a:fillRect/>
          </a:stretch>
        </p:blipFill>
        <p:spPr>
          <a:xfrm>
            <a:off x="7895602" y="4331641"/>
            <a:ext cx="3657600" cy="2643345"/>
          </a:xfrm>
          <a:prstGeom prst="rect">
            <a:avLst/>
          </a:prstGeom>
        </p:spPr>
      </p:pic>
      <p:sp>
        <p:nvSpPr>
          <p:cNvPr id="84" name="TextBox 83">
            <a:extLst>
              <a:ext uri="{FF2B5EF4-FFF2-40B4-BE49-F238E27FC236}">
                <a16:creationId xmlns:a16="http://schemas.microsoft.com/office/drawing/2014/main" id="{AB983CCD-90D7-4C59-8785-87DE07F61A21}"/>
              </a:ext>
            </a:extLst>
          </p:cNvPr>
          <p:cNvSpPr txBox="1"/>
          <p:nvPr/>
        </p:nvSpPr>
        <p:spPr>
          <a:xfrm>
            <a:off x="4821571" y="1580970"/>
            <a:ext cx="6675350" cy="2616101"/>
          </a:xfrm>
          <a:prstGeom prst="rect">
            <a:avLst/>
          </a:prstGeom>
          <a:noFill/>
        </p:spPr>
        <p:txBody>
          <a:bodyPr wrap="square">
            <a:spAutoFit/>
          </a:bodyPr>
          <a:lstStyle/>
          <a:p>
            <a:pPr marL="342900" indent="-342900">
              <a:buFont typeface="Arial" panose="020B0604020202020204" pitchFamily="34" charset="0"/>
              <a:buChar char="•"/>
            </a:pPr>
            <a:r>
              <a:rPr lang="en-US" sz="2400" dirty="0"/>
              <a:t>As a methodologist, my work has spanned:</a:t>
            </a:r>
          </a:p>
          <a:p>
            <a:pPr marL="800100" lvl="1" indent="-342900">
              <a:buFont typeface="Arial" panose="020B0604020202020204" pitchFamily="34" charset="0"/>
              <a:buChar char="•"/>
            </a:pPr>
            <a:r>
              <a:rPr lang="en-US" sz="2000" dirty="0"/>
              <a:t>Preclinical research to meta-analyses of RCTs.</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Experimental work to observational studies using the electronic health record.</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dirty="0"/>
              <a:t>Small case-series (N=4 spinal cord injury patients) to large scale international consortia (ENIGMA and ISGC). </a:t>
            </a:r>
          </a:p>
        </p:txBody>
      </p:sp>
    </p:spTree>
    <p:extLst>
      <p:ext uri="{BB962C8B-B14F-4D97-AF65-F5344CB8AC3E}">
        <p14:creationId xmlns:p14="http://schemas.microsoft.com/office/powerpoint/2010/main" val="800182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B97-9EBD-4414-B7F6-B132B47CEBAC}"/>
              </a:ext>
            </a:extLst>
          </p:cNvPr>
          <p:cNvSpPr>
            <a:spLocks noGrp="1"/>
          </p:cNvSpPr>
          <p:nvPr>
            <p:ph type="title"/>
          </p:nvPr>
        </p:nvSpPr>
        <p:spPr/>
        <p:txBody>
          <a:bodyPr/>
          <a:lstStyle/>
          <a:p>
            <a:r>
              <a:rPr lang="en-US" dirty="0"/>
              <a:t>In this class…</a:t>
            </a:r>
          </a:p>
        </p:txBody>
      </p:sp>
      <p:sp>
        <p:nvSpPr>
          <p:cNvPr id="4" name="Slide Number Placeholder 3">
            <a:extLst>
              <a:ext uri="{FF2B5EF4-FFF2-40B4-BE49-F238E27FC236}">
                <a16:creationId xmlns:a16="http://schemas.microsoft.com/office/drawing/2014/main" id="{3D122243-01B4-4763-A1BD-DC9B6DC0E184}"/>
              </a:ext>
            </a:extLst>
          </p:cNvPr>
          <p:cNvSpPr>
            <a:spLocks noGrp="1"/>
          </p:cNvSpPr>
          <p:nvPr>
            <p:ph type="sldNum" sz="quarter" idx="12"/>
          </p:nvPr>
        </p:nvSpPr>
        <p:spPr/>
        <p:txBody>
          <a:bodyPr/>
          <a:lstStyle/>
          <a:p>
            <a:fld id="{BE5DCE90-B29F-4709-A514-D112B7F94586}" type="slidenum">
              <a:rPr lang="en-US" smtClean="0"/>
              <a:t>5</a:t>
            </a:fld>
            <a:endParaRPr lang="en-US"/>
          </a:p>
        </p:txBody>
      </p:sp>
      <p:pic>
        <p:nvPicPr>
          <p:cNvPr id="8" name="Picture 7">
            <a:extLst>
              <a:ext uri="{FF2B5EF4-FFF2-40B4-BE49-F238E27FC236}">
                <a16:creationId xmlns:a16="http://schemas.microsoft.com/office/drawing/2014/main" id="{97B894B0-09E1-43B2-9D6D-BC3173AD2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36" y="3052882"/>
            <a:ext cx="4572000" cy="3303468"/>
          </a:xfrm>
          <a:prstGeom prst="rect">
            <a:avLst/>
          </a:prstGeom>
        </p:spPr>
      </p:pic>
      <p:sp>
        <p:nvSpPr>
          <p:cNvPr id="3" name="TextBox 2">
            <a:extLst>
              <a:ext uri="{FF2B5EF4-FFF2-40B4-BE49-F238E27FC236}">
                <a16:creationId xmlns:a16="http://schemas.microsoft.com/office/drawing/2014/main" id="{D4EED9ED-3E88-47B8-B20F-7B7A3CE0A973}"/>
              </a:ext>
            </a:extLst>
          </p:cNvPr>
          <p:cNvSpPr txBox="1"/>
          <p:nvPr/>
        </p:nvSpPr>
        <p:spPr>
          <a:xfrm>
            <a:off x="850136" y="1784089"/>
            <a:ext cx="4572000" cy="1200329"/>
          </a:xfrm>
          <a:prstGeom prst="rect">
            <a:avLst/>
          </a:prstGeom>
          <a:noFill/>
        </p:spPr>
        <p:txBody>
          <a:bodyPr wrap="square" rtlCol="0">
            <a:spAutoFit/>
          </a:bodyPr>
          <a:lstStyle/>
          <a:p>
            <a:r>
              <a:rPr lang="en-US" sz="2400" dirty="0"/>
              <a:t>“Big Data!”</a:t>
            </a:r>
          </a:p>
          <a:p>
            <a:r>
              <a:rPr lang="en-US" sz="2400" dirty="0"/>
              <a:t>“ –Omics!”</a:t>
            </a:r>
          </a:p>
          <a:p>
            <a:r>
              <a:rPr lang="en-US" sz="2400" dirty="0"/>
              <a:t>“Machine Learning!”</a:t>
            </a:r>
          </a:p>
        </p:txBody>
      </p:sp>
    </p:spTree>
    <p:extLst>
      <p:ext uri="{BB962C8B-B14F-4D97-AF65-F5344CB8AC3E}">
        <p14:creationId xmlns:p14="http://schemas.microsoft.com/office/powerpoint/2010/main" val="444480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B97-9EBD-4414-B7F6-B132B47CEBAC}"/>
              </a:ext>
            </a:extLst>
          </p:cNvPr>
          <p:cNvSpPr>
            <a:spLocks noGrp="1"/>
          </p:cNvSpPr>
          <p:nvPr>
            <p:ph type="title"/>
          </p:nvPr>
        </p:nvSpPr>
        <p:spPr/>
        <p:txBody>
          <a:bodyPr/>
          <a:lstStyle/>
          <a:p>
            <a:r>
              <a:rPr lang="en-US" dirty="0"/>
              <a:t>In this class…</a:t>
            </a:r>
          </a:p>
        </p:txBody>
      </p:sp>
      <p:pic>
        <p:nvPicPr>
          <p:cNvPr id="6" name="Content Placeholder 5">
            <a:extLst>
              <a:ext uri="{FF2B5EF4-FFF2-40B4-BE49-F238E27FC236}">
                <a16:creationId xmlns:a16="http://schemas.microsoft.com/office/drawing/2014/main" id="{1183E91F-2A97-4C29-B09E-FBE7F0FD31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1802" y="1847850"/>
            <a:ext cx="4390315" cy="4351338"/>
          </a:xfrm>
          <a:effectLst>
            <a:glow rad="228600">
              <a:schemeClr val="accent3">
                <a:satMod val="175000"/>
                <a:alpha val="40000"/>
              </a:schemeClr>
            </a:glow>
          </a:effectLst>
        </p:spPr>
      </p:pic>
      <p:sp>
        <p:nvSpPr>
          <p:cNvPr id="4" name="Slide Number Placeholder 3">
            <a:extLst>
              <a:ext uri="{FF2B5EF4-FFF2-40B4-BE49-F238E27FC236}">
                <a16:creationId xmlns:a16="http://schemas.microsoft.com/office/drawing/2014/main" id="{3D122243-01B4-4763-A1BD-DC9B6DC0E184}"/>
              </a:ext>
            </a:extLst>
          </p:cNvPr>
          <p:cNvSpPr>
            <a:spLocks noGrp="1"/>
          </p:cNvSpPr>
          <p:nvPr>
            <p:ph type="sldNum" sz="quarter" idx="12"/>
          </p:nvPr>
        </p:nvSpPr>
        <p:spPr/>
        <p:txBody>
          <a:bodyPr/>
          <a:lstStyle/>
          <a:p>
            <a:fld id="{BE5DCE90-B29F-4709-A514-D112B7F94586}" type="slidenum">
              <a:rPr lang="en-US" smtClean="0"/>
              <a:t>6</a:t>
            </a:fld>
            <a:endParaRPr lang="en-US"/>
          </a:p>
        </p:txBody>
      </p:sp>
      <p:pic>
        <p:nvPicPr>
          <p:cNvPr id="8" name="Picture 7">
            <a:extLst>
              <a:ext uri="{FF2B5EF4-FFF2-40B4-BE49-F238E27FC236}">
                <a16:creationId xmlns:a16="http://schemas.microsoft.com/office/drawing/2014/main" id="{97B894B0-09E1-43B2-9D6D-BC3173AD2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36" y="3052882"/>
            <a:ext cx="4572000" cy="3303468"/>
          </a:xfrm>
          <a:prstGeom prst="rect">
            <a:avLst/>
          </a:prstGeom>
        </p:spPr>
      </p:pic>
      <p:sp>
        <p:nvSpPr>
          <p:cNvPr id="3" name="TextBox 2">
            <a:extLst>
              <a:ext uri="{FF2B5EF4-FFF2-40B4-BE49-F238E27FC236}">
                <a16:creationId xmlns:a16="http://schemas.microsoft.com/office/drawing/2014/main" id="{D4EED9ED-3E88-47B8-B20F-7B7A3CE0A973}"/>
              </a:ext>
            </a:extLst>
          </p:cNvPr>
          <p:cNvSpPr txBox="1"/>
          <p:nvPr/>
        </p:nvSpPr>
        <p:spPr>
          <a:xfrm>
            <a:off x="850136" y="1784089"/>
            <a:ext cx="4572000" cy="1200329"/>
          </a:xfrm>
          <a:prstGeom prst="rect">
            <a:avLst/>
          </a:prstGeom>
          <a:noFill/>
        </p:spPr>
        <p:txBody>
          <a:bodyPr wrap="square" rtlCol="0">
            <a:spAutoFit/>
          </a:bodyPr>
          <a:lstStyle/>
          <a:p>
            <a:r>
              <a:rPr lang="en-US" sz="2400" dirty="0"/>
              <a:t>“Big Data!”</a:t>
            </a:r>
          </a:p>
          <a:p>
            <a:r>
              <a:rPr lang="en-US" sz="2400" dirty="0"/>
              <a:t>“ –Omics!”</a:t>
            </a:r>
          </a:p>
          <a:p>
            <a:r>
              <a:rPr lang="en-US" sz="2400" dirty="0"/>
              <a:t>“Machine Learning!”</a:t>
            </a:r>
          </a:p>
        </p:txBody>
      </p:sp>
    </p:spTree>
    <p:extLst>
      <p:ext uri="{BB962C8B-B14F-4D97-AF65-F5344CB8AC3E}">
        <p14:creationId xmlns:p14="http://schemas.microsoft.com/office/powerpoint/2010/main" val="235768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8E9CF-618D-4F83-A5AD-55AB8E7FCBDF}"/>
              </a:ext>
            </a:extLst>
          </p:cNvPr>
          <p:cNvSpPr>
            <a:spLocks noGrp="1"/>
          </p:cNvSpPr>
          <p:nvPr>
            <p:ph type="title"/>
          </p:nvPr>
        </p:nvSpPr>
        <p:spPr/>
        <p:txBody>
          <a:bodyPr/>
          <a:lstStyle/>
          <a:p>
            <a:r>
              <a:rPr lang="en-US" dirty="0"/>
              <a:t>In this class…</a:t>
            </a:r>
          </a:p>
        </p:txBody>
      </p:sp>
      <p:sp>
        <p:nvSpPr>
          <p:cNvPr id="3" name="Content Placeholder 2">
            <a:extLst>
              <a:ext uri="{FF2B5EF4-FFF2-40B4-BE49-F238E27FC236}">
                <a16:creationId xmlns:a16="http://schemas.microsoft.com/office/drawing/2014/main" id="{7E0B617D-3258-4040-BB60-E19A1F8DB122}"/>
              </a:ext>
            </a:extLst>
          </p:cNvPr>
          <p:cNvSpPr>
            <a:spLocks noGrp="1"/>
          </p:cNvSpPr>
          <p:nvPr>
            <p:ph idx="1"/>
          </p:nvPr>
        </p:nvSpPr>
        <p:spPr>
          <a:xfrm>
            <a:off x="838200" y="1825625"/>
            <a:ext cx="5257800" cy="4351338"/>
          </a:xfrm>
        </p:spPr>
        <p:txBody>
          <a:bodyPr/>
          <a:lstStyle/>
          <a:p>
            <a:r>
              <a:rPr lang="en-US" dirty="0"/>
              <a:t>The better you are with the key concepts of regression and the </a:t>
            </a:r>
            <a:r>
              <a:rPr lang="en-US" b="1" dirty="0">
                <a:solidFill>
                  <a:schemeClr val="accent3"/>
                </a:solidFill>
              </a:rPr>
              <a:t>general linear model</a:t>
            </a:r>
            <a:r>
              <a:rPr lang="en-US" dirty="0"/>
              <a:t>, the better prepared you will be to tackle to “big data” projects and topics.</a:t>
            </a:r>
          </a:p>
          <a:p>
            <a:endParaRPr lang="en-US" dirty="0"/>
          </a:p>
          <a:p>
            <a:r>
              <a:rPr lang="en-US" dirty="0"/>
              <a:t>Understanding your statistical fundamentals is important to avoiding mistakes!</a:t>
            </a:r>
          </a:p>
        </p:txBody>
      </p:sp>
      <p:sp>
        <p:nvSpPr>
          <p:cNvPr id="4" name="Slide Number Placeholder 3">
            <a:extLst>
              <a:ext uri="{FF2B5EF4-FFF2-40B4-BE49-F238E27FC236}">
                <a16:creationId xmlns:a16="http://schemas.microsoft.com/office/drawing/2014/main" id="{146016EE-C64C-40BE-A452-329FD4C79E54}"/>
              </a:ext>
            </a:extLst>
          </p:cNvPr>
          <p:cNvSpPr>
            <a:spLocks noGrp="1"/>
          </p:cNvSpPr>
          <p:nvPr>
            <p:ph type="sldNum" sz="quarter" idx="12"/>
          </p:nvPr>
        </p:nvSpPr>
        <p:spPr/>
        <p:txBody>
          <a:bodyPr/>
          <a:lstStyle/>
          <a:p>
            <a:fld id="{BE5DCE90-B29F-4709-A514-D112B7F94586}" type="slidenum">
              <a:rPr lang="en-US" smtClean="0"/>
              <a:t>7</a:t>
            </a:fld>
            <a:endParaRPr lang="en-US"/>
          </a:p>
        </p:txBody>
      </p:sp>
      <p:pic>
        <p:nvPicPr>
          <p:cNvPr id="5" name="Content Placeholder 5">
            <a:extLst>
              <a:ext uri="{FF2B5EF4-FFF2-40B4-BE49-F238E27FC236}">
                <a16:creationId xmlns:a16="http://schemas.microsoft.com/office/drawing/2014/main" id="{E9C6AE8E-D106-4D03-86F4-C8F0D236C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2" y="1847850"/>
            <a:ext cx="4390315" cy="4351338"/>
          </a:xfrm>
          <a:prstGeom prst="rect">
            <a:avLst/>
          </a:prstGeom>
        </p:spPr>
      </p:pic>
    </p:spTree>
    <p:extLst>
      <p:ext uri="{BB962C8B-B14F-4D97-AF65-F5344CB8AC3E}">
        <p14:creationId xmlns:p14="http://schemas.microsoft.com/office/powerpoint/2010/main" val="3640837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2CD0-23CE-47DD-8794-C757229FED19}"/>
              </a:ext>
            </a:extLst>
          </p:cNvPr>
          <p:cNvSpPr>
            <a:spLocks noGrp="1"/>
          </p:cNvSpPr>
          <p:nvPr>
            <p:ph type="title"/>
          </p:nvPr>
        </p:nvSpPr>
        <p:spPr/>
        <p:txBody>
          <a:bodyPr/>
          <a:lstStyle/>
          <a:p>
            <a:r>
              <a:rPr lang="en-US" dirty="0"/>
              <a:t>In this class…</a:t>
            </a:r>
          </a:p>
        </p:txBody>
      </p:sp>
      <p:sp>
        <p:nvSpPr>
          <p:cNvPr id="3" name="Content Placeholder 2">
            <a:extLst>
              <a:ext uri="{FF2B5EF4-FFF2-40B4-BE49-F238E27FC236}">
                <a16:creationId xmlns:a16="http://schemas.microsoft.com/office/drawing/2014/main" id="{FBFB5B8D-91EE-4017-B113-AA5FE676B80F}"/>
              </a:ext>
            </a:extLst>
          </p:cNvPr>
          <p:cNvSpPr>
            <a:spLocks noGrp="1"/>
          </p:cNvSpPr>
          <p:nvPr>
            <p:ph idx="1"/>
          </p:nvPr>
        </p:nvSpPr>
        <p:spPr/>
        <p:txBody>
          <a:bodyPr/>
          <a:lstStyle/>
          <a:p>
            <a:r>
              <a:rPr lang="en-US" dirty="0"/>
              <a:t>There is no required text for this course. Instead, I will ask you to watch videos that I have recorded for the different modules. </a:t>
            </a:r>
          </a:p>
          <a:p>
            <a:endParaRPr lang="en-US" dirty="0"/>
          </a:p>
          <a:p>
            <a:r>
              <a:rPr lang="en-US" dirty="0"/>
              <a:t>Week-to-week, you will be asked to:</a:t>
            </a:r>
          </a:p>
          <a:p>
            <a:pPr lvl="1"/>
            <a:r>
              <a:rPr lang="en-US" dirty="0">
                <a:solidFill>
                  <a:schemeClr val="accent1"/>
                </a:solidFill>
              </a:rPr>
              <a:t>Watch the videos in your own time (asynchronous).</a:t>
            </a:r>
          </a:p>
          <a:p>
            <a:pPr lvl="1"/>
            <a:r>
              <a:rPr lang="en-US" dirty="0">
                <a:solidFill>
                  <a:schemeClr val="accent2"/>
                </a:solidFill>
              </a:rPr>
              <a:t>Complete a short online quiz for that module.</a:t>
            </a:r>
          </a:p>
          <a:p>
            <a:pPr lvl="1"/>
            <a:r>
              <a:rPr lang="en-US" dirty="0">
                <a:solidFill>
                  <a:schemeClr val="accent3"/>
                </a:solidFill>
              </a:rPr>
              <a:t>Attend the Tuesday lab sections 4:30-6pm (synchronous).</a:t>
            </a:r>
          </a:p>
          <a:p>
            <a:pPr lvl="2"/>
            <a:r>
              <a:rPr lang="en-US" dirty="0">
                <a:solidFill>
                  <a:schemeClr val="accent4"/>
                </a:solidFill>
              </a:rPr>
              <a:t>Attendance is not mandatory, but it really helps!</a:t>
            </a:r>
          </a:p>
          <a:p>
            <a:pPr lvl="1"/>
            <a:r>
              <a:rPr lang="en-US" dirty="0">
                <a:solidFill>
                  <a:schemeClr val="accent5"/>
                </a:solidFill>
              </a:rPr>
              <a:t>Complete the lab assignment and turn it in before the start of the next lab.</a:t>
            </a:r>
          </a:p>
        </p:txBody>
      </p:sp>
      <p:sp>
        <p:nvSpPr>
          <p:cNvPr id="4" name="Slide Number Placeholder 3">
            <a:extLst>
              <a:ext uri="{FF2B5EF4-FFF2-40B4-BE49-F238E27FC236}">
                <a16:creationId xmlns:a16="http://schemas.microsoft.com/office/drawing/2014/main" id="{5285B35F-8E47-4419-BC73-4EB11C4CE279}"/>
              </a:ext>
            </a:extLst>
          </p:cNvPr>
          <p:cNvSpPr>
            <a:spLocks noGrp="1"/>
          </p:cNvSpPr>
          <p:nvPr>
            <p:ph type="sldNum" sz="quarter" idx="12"/>
          </p:nvPr>
        </p:nvSpPr>
        <p:spPr/>
        <p:txBody>
          <a:bodyPr/>
          <a:lstStyle/>
          <a:p>
            <a:fld id="{BE5DCE90-B29F-4709-A514-D112B7F94586}" type="slidenum">
              <a:rPr lang="en-US" smtClean="0"/>
              <a:t>8</a:t>
            </a:fld>
            <a:endParaRPr lang="en-US"/>
          </a:p>
        </p:txBody>
      </p:sp>
    </p:spTree>
    <p:extLst>
      <p:ext uri="{BB962C8B-B14F-4D97-AF65-F5344CB8AC3E}">
        <p14:creationId xmlns:p14="http://schemas.microsoft.com/office/powerpoint/2010/main" val="4173288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2CD0-23CE-47DD-8794-C757229FED19}"/>
              </a:ext>
            </a:extLst>
          </p:cNvPr>
          <p:cNvSpPr>
            <a:spLocks noGrp="1"/>
          </p:cNvSpPr>
          <p:nvPr>
            <p:ph type="title"/>
          </p:nvPr>
        </p:nvSpPr>
        <p:spPr/>
        <p:txBody>
          <a:bodyPr/>
          <a:lstStyle/>
          <a:p>
            <a:r>
              <a:rPr lang="en-US" dirty="0"/>
              <a:t>In the labs…</a:t>
            </a:r>
          </a:p>
        </p:txBody>
      </p:sp>
      <p:sp>
        <p:nvSpPr>
          <p:cNvPr id="3" name="Content Placeholder 2">
            <a:extLst>
              <a:ext uri="{FF2B5EF4-FFF2-40B4-BE49-F238E27FC236}">
                <a16:creationId xmlns:a16="http://schemas.microsoft.com/office/drawing/2014/main" id="{FBFB5B8D-91EE-4017-B113-AA5FE676B80F}"/>
              </a:ext>
            </a:extLst>
          </p:cNvPr>
          <p:cNvSpPr>
            <a:spLocks noGrp="1"/>
          </p:cNvSpPr>
          <p:nvPr>
            <p:ph idx="1"/>
          </p:nvPr>
        </p:nvSpPr>
        <p:spPr/>
        <p:txBody>
          <a:bodyPr>
            <a:normAutofit fontScale="92500" lnSpcReduction="10000"/>
          </a:bodyPr>
          <a:lstStyle/>
          <a:p>
            <a:r>
              <a:rPr lang="en-US" dirty="0"/>
              <a:t>Our labs will generally follow a similar format. Part of the assignment will involve me walking through an analysis with you using an example dataset.</a:t>
            </a:r>
          </a:p>
          <a:p>
            <a:endParaRPr lang="en-US" dirty="0"/>
          </a:p>
          <a:p>
            <a:r>
              <a:rPr lang="en-US" dirty="0"/>
              <a:t>The second part of the assignment will require you to use your own data (or one of the datasets from the class), to apply those skills in your own analysis.  </a:t>
            </a:r>
          </a:p>
          <a:p>
            <a:pPr lvl="1"/>
            <a:r>
              <a:rPr lang="en-US" dirty="0"/>
              <a:t>You can help each other both in the lab and outside of lab.</a:t>
            </a:r>
          </a:p>
          <a:p>
            <a:pPr lvl="1"/>
            <a:r>
              <a:rPr lang="en-US" dirty="0"/>
              <a:t>Data Lab has “how to” videos for different statistical tests in </a:t>
            </a:r>
            <a:r>
              <a:rPr lang="en-US" dirty="0" err="1"/>
              <a:t>Jamovi</a:t>
            </a:r>
            <a:r>
              <a:rPr lang="en-US" dirty="0"/>
              <a:t>:  </a:t>
            </a:r>
            <a:r>
              <a:rPr lang="en-US" dirty="0">
                <a:hlinkClick r:id="rId2"/>
              </a:rPr>
              <a:t>https://datalab.cc/jamovi/</a:t>
            </a:r>
            <a:r>
              <a:rPr lang="en-US" dirty="0"/>
              <a:t>     </a:t>
            </a:r>
          </a:p>
          <a:p>
            <a:pPr lvl="2"/>
            <a:r>
              <a:rPr lang="en-US" dirty="0"/>
              <a:t>But they also have resources for R:</a:t>
            </a:r>
          </a:p>
          <a:p>
            <a:pPr lvl="3"/>
            <a:r>
              <a:rPr lang="en-US" dirty="0">
                <a:hlinkClick r:id="rId3"/>
              </a:rPr>
              <a:t>https://www.youtube.com/playlist?list=PLkk92zzyru5OOYKXfC4OWzc4Lzo_lBOLP</a:t>
            </a:r>
            <a:r>
              <a:rPr lang="en-US" dirty="0"/>
              <a:t> </a:t>
            </a:r>
          </a:p>
          <a:p>
            <a:pPr lvl="2"/>
            <a:r>
              <a:rPr lang="en-US" dirty="0"/>
              <a:t> and SPSS: </a:t>
            </a:r>
          </a:p>
          <a:p>
            <a:pPr lvl="3"/>
            <a:r>
              <a:rPr lang="en-US" dirty="0">
                <a:hlinkClick r:id="rId4"/>
              </a:rPr>
              <a:t>https://www.youtube.com/playlist?list=PLkk92zzyru5MvAyPw5QXzpCMlHg6LTwzH</a:t>
            </a:r>
            <a:r>
              <a:rPr lang="en-US" dirty="0"/>
              <a:t> </a:t>
            </a:r>
          </a:p>
          <a:p>
            <a:pPr lvl="1"/>
            <a:endParaRPr lang="en-US" dirty="0"/>
          </a:p>
        </p:txBody>
      </p:sp>
      <p:sp>
        <p:nvSpPr>
          <p:cNvPr id="4" name="Slide Number Placeholder 3">
            <a:extLst>
              <a:ext uri="{FF2B5EF4-FFF2-40B4-BE49-F238E27FC236}">
                <a16:creationId xmlns:a16="http://schemas.microsoft.com/office/drawing/2014/main" id="{5285B35F-8E47-4419-BC73-4EB11C4CE279}"/>
              </a:ext>
            </a:extLst>
          </p:cNvPr>
          <p:cNvSpPr>
            <a:spLocks noGrp="1"/>
          </p:cNvSpPr>
          <p:nvPr>
            <p:ph type="sldNum" sz="quarter" idx="12"/>
          </p:nvPr>
        </p:nvSpPr>
        <p:spPr/>
        <p:txBody>
          <a:bodyPr/>
          <a:lstStyle/>
          <a:p>
            <a:fld id="{BE5DCE90-B29F-4709-A514-D112B7F94586}" type="slidenum">
              <a:rPr lang="en-US" smtClean="0"/>
              <a:t>9</a:t>
            </a:fld>
            <a:endParaRPr lang="en-US"/>
          </a:p>
        </p:txBody>
      </p:sp>
    </p:spTree>
    <p:extLst>
      <p:ext uri="{BB962C8B-B14F-4D97-AF65-F5344CB8AC3E}">
        <p14:creationId xmlns:p14="http://schemas.microsoft.com/office/powerpoint/2010/main" val="7272929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9071</TotalTime>
  <Words>1526</Words>
  <Application>Microsoft Office PowerPoint</Application>
  <PresentationFormat>Widescreen</PresentationFormat>
  <Paragraphs>173</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KINES 7103 Research Design and Analysis.</vt:lpstr>
      <vt:lpstr>Small Group Exercise</vt:lpstr>
      <vt:lpstr>About Me…</vt:lpstr>
      <vt:lpstr>About Me…</vt:lpstr>
      <vt:lpstr>In this class…</vt:lpstr>
      <vt:lpstr>In this class…</vt:lpstr>
      <vt:lpstr>In this class…</vt:lpstr>
      <vt:lpstr>In this class…</vt:lpstr>
      <vt:lpstr>In the labs…</vt:lpstr>
      <vt:lpstr>In the labs…</vt:lpstr>
      <vt:lpstr>Final Lab Notebook</vt:lpstr>
      <vt:lpstr>Developing Analytic Skills and Knowledge</vt:lpstr>
      <vt:lpstr>Developing Analytic Skills and Knowledge</vt:lpstr>
      <vt:lpstr>Developing Analytic Skills and Knowledge</vt:lpstr>
      <vt:lpstr>Developing Analytic Skills and Knowledge</vt:lpstr>
      <vt:lpstr>Grades in the Course</vt:lpstr>
      <vt:lpstr>Conclusions</vt:lpstr>
      <vt:lpstr>PowerPoint Presentation</vt:lpstr>
      <vt:lpstr>Modeling Learning and Recovery</vt:lpstr>
      <vt:lpstr>Modeling Learning and Recovery</vt:lpstr>
      <vt:lpstr>Flexible Statistical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1/f noise is really a signal? Exploring EEG power-spectra as a correlate of age-related cognitive decline.</dc:title>
  <dc:creator>Keith Lohse</dc:creator>
  <cp:lastModifiedBy>Keith Lohse</cp:lastModifiedBy>
  <cp:revision>361</cp:revision>
  <dcterms:created xsi:type="dcterms:W3CDTF">2020-09-05T16:34:05Z</dcterms:created>
  <dcterms:modified xsi:type="dcterms:W3CDTF">2021-01-19T23:18:41Z</dcterms:modified>
</cp:coreProperties>
</file>